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8.xml"/>
  <Override ContentType="application/vnd.openxmlformats-officedocument.presentationml.comments+xml" PartName="/ppt/comments/comment10.xml"/>
  <Override ContentType="application/vnd.openxmlformats-officedocument.presentationml.comments+xml" PartName="/ppt/comments/comment23.xml"/>
  <Override ContentType="application/vnd.openxmlformats-officedocument.presentationml.comments+xml" PartName="/ppt/comments/comment6.xml"/>
  <Override ContentType="application/vnd.openxmlformats-officedocument.presentationml.comments+xml" PartName="/ppt/comments/comment31.xml"/>
  <Override ContentType="application/vnd.openxmlformats-officedocument.presentationml.comments+xml" PartName="/ppt/comments/comment19.xml"/>
  <Override ContentType="application/vnd.openxmlformats-officedocument.presentationml.comments+xml" PartName="/ppt/comments/comment32.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7.xml"/>
  <Override ContentType="application/vnd.openxmlformats-officedocument.presentationml.comments+xml" PartName="/ppt/comments/comment18.xml"/>
  <Override ContentType="application/vnd.openxmlformats-officedocument.presentationml.comments+xml" PartName="/ppt/comments/comment14.xml"/>
  <Override ContentType="application/vnd.openxmlformats-officedocument.presentationml.comments+xml" PartName="/ppt/comments/comment27.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21.xml"/>
  <Override ContentType="application/vnd.openxmlformats-officedocument.presentationml.comments+xml" PartName="/ppt/comments/comment20.xml"/>
  <Override ContentType="application/vnd.openxmlformats-officedocument.presentationml.comments+xml" PartName="/ppt/comments/comment3.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5.xml"/>
  <Override ContentType="application/vnd.openxmlformats-officedocument.presentationml.comments+xml" PartName="/ppt/comments/comment30.xml"/>
  <Override ContentType="application/vnd.openxmlformats-officedocument.presentationml.comments+xml" PartName="/ppt/comments/comment33.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12.xml"/>
  <Override ContentType="application/vnd.openxmlformats-officedocument.presentationml.comments+xml" PartName="/ppt/comments/comment29.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embeddedFontLst>
    <p:embeddedFont>
      <p:font typeface="Playfair Display"/>
      <p:regular r:id="rId43"/>
      <p:bold r:id="rId44"/>
      <p:italic r:id="rId45"/>
      <p:boldItalic r:id="rId46"/>
    </p:embeddedFont>
    <p:embeddedFont>
      <p:font typeface="Lato"/>
      <p:regular r:id="rId47"/>
      <p:bold r:id="rId48"/>
      <p:italic r:id="rId49"/>
      <p:boldItalic r:id="rId50"/>
    </p:embeddedFont>
    <p:embeddedFont>
      <p:font typeface="Century Gothic"/>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5" roundtripDataSignature="AMtx7mi4PIzA5ZOLFHx+N5T3i/fQKagVH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8" name="Taylor Korson"/>
  <p:cmAuthor clrIdx="1" id="1" initials="" lastIdx="10" name="Sara Stewar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PlayfairDisplay-bold.fntdata"/><Relationship Id="rId43" Type="http://schemas.openxmlformats.org/officeDocument/2006/relationships/font" Target="fonts/PlayfairDisplay-regular.fntdata"/><Relationship Id="rId46" Type="http://schemas.openxmlformats.org/officeDocument/2006/relationships/font" Target="fonts/PlayfairDisplay-boldItalic.fntdata"/><Relationship Id="rId45" Type="http://schemas.openxmlformats.org/officeDocument/2006/relationships/font" Target="fonts/PlayfairDisplay-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bold.fntdata"/><Relationship Id="rId47" Type="http://schemas.openxmlformats.org/officeDocument/2006/relationships/font" Target="fonts/Lato-regular.fntdata"/><Relationship Id="rId49" Type="http://schemas.openxmlformats.org/officeDocument/2006/relationships/font" Target="fonts/La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regular.fntdata"/><Relationship Id="rId50" Type="http://schemas.openxmlformats.org/officeDocument/2006/relationships/font" Target="fonts/Lato-boldItalic.fntdata"/><Relationship Id="rId53" Type="http://schemas.openxmlformats.org/officeDocument/2006/relationships/font" Target="fonts/CenturyGothic-italic.fntdata"/><Relationship Id="rId52" Type="http://schemas.openxmlformats.org/officeDocument/2006/relationships/font" Target="fonts/CenturyGothic-bold.fntdata"/><Relationship Id="rId11" Type="http://schemas.openxmlformats.org/officeDocument/2006/relationships/slide" Target="slides/slide6.xml"/><Relationship Id="rId55" Type="http://customschemas.google.com/relationships/presentationmetadata" Target="metadata"/><Relationship Id="rId10" Type="http://schemas.openxmlformats.org/officeDocument/2006/relationships/slide" Target="slides/slide5.xml"/><Relationship Id="rId54" Type="http://schemas.openxmlformats.org/officeDocument/2006/relationships/font" Target="fonts/CenturyGothic-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21T21:00:51.438">
    <p:pos x="6000" y="0"/>
    <p:text>Taylor</p:text>
    <p:extLst>
      <p:ext uri="{C676402C-5697-4E1C-873F-D02D1690AC5C}">
        <p15:threadingInfo timeZoneBias="0"/>
      </p:ext>
      <p:ext uri="http://customooxmlschemas.google.com/">
        <go:slidesCustomData xmlns:go="http://customooxmlschemas.google.com/" commentPostId="AAABBFLHUB0"/>
      </p:ext>
    </p:extLs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3-12-05T20:37:04.635">
    <p:pos x="6000" y="0"/>
    <p:text>sara</p:text>
    <p:extLst>
      <p:ext uri="{C676402C-5697-4E1C-873F-D02D1690AC5C}">
        <p15:threadingInfo timeZoneBias="0"/>
      </p:ext>
      <p:ext uri="http://customooxmlschemas.google.com/">
        <go:slidesCustomData xmlns:go="http://customooxmlschemas.google.com/" commentPostId="AAABB42u3-Q"/>
      </p:ext>
    </p:extLs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3-11-21T21:09:44.466">
    <p:pos x="6000" y="0"/>
    <p:text>Sara</p:text>
    <p:extLst>
      <p:ext uri="{C676402C-5697-4E1C-873F-D02D1690AC5C}">
        <p15:threadingInfo timeZoneBias="0"/>
      </p:ext>
      <p:ext uri="http://customooxmlschemas.google.com/">
        <go:slidesCustomData xmlns:go="http://customooxmlschemas.google.com/" commentPostId="AAABBFfDBYU"/>
      </p:ext>
    </p:extLs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3-11-21T21:09:54.168">
    <p:pos x="6000" y="0"/>
    <p:text>Sara</p:text>
    <p:extLst>
      <p:ext uri="{C676402C-5697-4E1C-873F-D02D1690AC5C}">
        <p15:threadingInfo timeZoneBias="0"/>
      </p:ext>
      <p:ext uri="http://customooxmlschemas.google.com/">
        <go:slidesCustomData xmlns:go="http://customooxmlschemas.google.com/" commentPostId="AAABBFfDBYY"/>
      </p:ext>
    </p:extLs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3-11-21T21:14:16.850">
    <p:pos x="6000" y="0"/>
    <p:text>Kahoot? Taylor</p:text>
    <p:extLst>
      <p:ext uri="{C676402C-5697-4E1C-873F-D02D1690AC5C}">
        <p15:threadingInfo timeZoneBias="0"/>
      </p:ext>
      <p:ext uri="http://customooxmlschemas.google.com/">
        <go:slidesCustomData xmlns:go="http://customooxmlschemas.google.com/" commentPostId="AAABBFfDBYg"/>
      </p:ext>
    </p:extLs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5" dt="2023-11-21T21:14:54.996">
    <p:pos x="6000" y="0"/>
    <p:text>Taylor</p:text>
    <p:extLst>
      <p:ext uri="{C676402C-5697-4E1C-873F-D02D1690AC5C}">
        <p15:threadingInfo timeZoneBias="0"/>
      </p:ext>
      <p:ext uri="http://customooxmlschemas.google.com/">
        <go:slidesCustomData xmlns:go="http://customooxmlschemas.google.com/" commentPostId="AAABBFfDBYk"/>
      </p:ext>
    </p:extLs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3-11-21T21:15:03.794">
    <p:pos x="6000" y="0"/>
    <p:text>Sara</p:text>
    <p:extLst>
      <p:ext uri="{C676402C-5697-4E1C-873F-D02D1690AC5C}">
        <p15:threadingInfo timeZoneBias="0"/>
      </p:ext>
      <p:ext uri="http://customooxmlschemas.google.com/">
        <go:slidesCustomData xmlns:go="http://customooxmlschemas.google.com/" commentPostId="AAABBFfDBYo"/>
      </p:ext>
    </p:extLs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3-11-21T21:15:09.634">
    <p:pos x="6000" y="0"/>
    <p:text>Sara</p:text>
    <p:extLst>
      <p:ext uri="{C676402C-5697-4E1C-873F-D02D1690AC5C}">
        <p15:threadingInfo timeZoneBias="0"/>
      </p:ext>
      <p:ext uri="http://customooxmlschemas.google.com/">
        <go:slidesCustomData xmlns:go="http://customooxmlschemas.google.com/" commentPostId="AAABBFfDBYs"/>
      </p:ext>
    </p:extLs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3-11-21T21:15:15.706">
    <p:pos x="6000" y="0"/>
    <p:text>Sara</p:text>
    <p:extLst>
      <p:ext uri="{C676402C-5697-4E1C-873F-D02D1690AC5C}">
        <p15:threadingInfo timeZoneBias="0"/>
      </p:ext>
      <p:ext uri="http://customooxmlschemas.google.com/">
        <go:slidesCustomData xmlns:go="http://customooxmlschemas.google.com/" commentPostId="AAABBFfDBYw"/>
      </p:ext>
    </p:extLs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9" dt="2023-12-05T20:50:21.641">
    <p:pos x="6000" y="0"/>
    <p:text>sara</p:text>
    <p:extLst>
      <p:ext uri="{C676402C-5697-4E1C-873F-D02D1690AC5C}">
        <p15:threadingInfo timeZoneBias="0"/>
      </p:ext>
      <p:ext uri="http://customooxmlschemas.google.com/">
        <go:slidesCustomData xmlns:go="http://customooxmlschemas.google.com/" commentPostId="AAABB42u3-U"/>
      </p:ext>
    </p:extLs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0" dt="2023-11-21T21:16:00.562">
    <p:pos x="6000" y="0"/>
    <p:text>Taylor</p:text>
    <p:extLst>
      <p:ext uri="{C676402C-5697-4E1C-873F-D02D1690AC5C}">
        <p15:threadingInfo timeZoneBias="0"/>
      </p:ext>
      <p:ext uri="http://customooxmlschemas.google.com/">
        <go:slidesCustomData xmlns:go="http://customooxmlschemas.google.com/" commentPostId="AAABBFompow"/>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11-21T21:01:52.602">
    <p:pos x="6000" y="0"/>
    <p:text>Taylor</p:text>
    <p:extLst>
      <p:ext uri="{C676402C-5697-4E1C-873F-D02D1690AC5C}">
        <p15:threadingInfo timeZoneBias="0"/>
      </p:ext>
      <p:ext uri="http://customooxmlschemas.google.com/">
        <go:slidesCustomData xmlns:go="http://customooxmlschemas.google.com/" commentPostId="AAABBFLHUB8"/>
      </p:ext>
    </p:extLs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1" dt="2023-11-21T21:16:16.575">
    <p:pos x="6000" y="0"/>
    <p:text>Taylor</p:text>
    <p:extLst>
      <p:ext uri="{C676402C-5697-4E1C-873F-D02D1690AC5C}">
        <p15:threadingInfo timeZoneBias="0"/>
      </p:ext>
      <p:ext uri="http://customooxmlschemas.google.com/">
        <go:slidesCustomData xmlns:go="http://customooxmlschemas.google.com/" commentPostId="AAABBFompo0"/>
      </p:ext>
    </p:extLst>
  </p:cm>
  <p:cm authorId="1" idx="4" dt="2023-12-11T14:33:14.892">
    <p:pos x="6000" y="100"/>
    <p:text>I changed this slide a little. Does it look ok?</p:text>
    <p:extLst>
      <p:ext uri="{C676402C-5697-4E1C-873F-D02D1690AC5C}">
        <p15:threadingInfo timeZoneBias="0"/>
      </p:ext>
      <p:ext uri="http://customooxmlschemas.google.com/">
        <go:slidesCustomData xmlns:go="http://customooxmlschemas.google.com/" commentPostId="AAABCJGc3nU"/>
      </p:ext>
    </p:extLst>
  </p:cm>
  <p:cm authorId="0" idx="22" dt="2023-12-11T14:33:14.892">
    <p:pos x="6000" y="100"/>
    <p:text>yes! It looks more uniform</p:text>
    <p:extLst>
      <p:ext uri="{C676402C-5697-4E1C-873F-D02D1690AC5C}">
        <p15:threadingInfo timeZoneBias="0">
          <p15:parentCm authorId="1" idx="4"/>
        </p15:threadingInfo>
      </p:ext>
      <p:ext uri="http://customooxmlschemas.google.com/">
        <go:slidesCustomData xmlns:go="http://customooxmlschemas.google.com/" commentPostId="AAABCOF8ndM"/>
      </p:ext>
    </p:extLst>
  </p:cm>
  <p:cm authorId="0" idx="23" dt="2023-12-05T20:55:12.320">
    <p:pos x="6000" y="200"/>
    <p:text>AAC labs/N2y</p:text>
    <p:extLst>
      <p:ext uri="{C676402C-5697-4E1C-873F-D02D1690AC5C}">
        <p15:threadingInfo timeZoneBias="0"/>
      </p:ext>
      <p:ext uri="http://customooxmlschemas.google.com/">
        <go:slidesCustomData xmlns:go="http://customooxmlschemas.google.com/" commentPostId="AAABBFLHUBo"/>
      </p:ext>
    </p:extLs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4" dt="2023-11-21T21:18:04.479">
    <p:pos x="6000" y="0"/>
    <p:text>Shorten video</p:text>
    <p:extLst>
      <p:ext uri="{C676402C-5697-4E1C-873F-D02D1690AC5C}">
        <p15:threadingInfo timeZoneBias="0"/>
      </p:ext>
      <p:ext uri="http://customooxmlschemas.google.com/">
        <go:slidesCustomData xmlns:go="http://customooxmlschemas.google.com/" commentPostId="AAABBFomppI"/>
      </p:ext>
    </p:extLst>
  </p:cm>
  <p:cm authorId="0" idx="25" dt="2023-11-21T21:16:56.259">
    <p:pos x="6000" y="100"/>
    <p:text>Taylor</p:text>
    <p:extLst>
      <p:ext uri="{C676402C-5697-4E1C-873F-D02D1690AC5C}">
        <p15:threadingInfo timeZoneBias="0"/>
      </p:ext>
      <p:ext uri="http://customooxmlschemas.google.com/">
        <go:slidesCustomData xmlns:go="http://customooxmlschemas.google.com/" commentPostId="AAABBFompo4"/>
      </p:ext>
    </p:extLst>
  </p:cm>
  <p:cm authorId="1" idx="5" dt="2023-12-11T14:33:53.673">
    <p:pos x="6000" y="200"/>
    <p:text>0:04-0:35</p:text>
    <p:extLst>
      <p:ext uri="{C676402C-5697-4E1C-873F-D02D1690AC5C}">
        <p15:threadingInfo timeZoneBias="0"/>
      </p:ext>
      <p:ext uri="http://customooxmlschemas.google.com/">
        <go:slidesCustomData xmlns:go="http://customooxmlschemas.google.com/" commentPostId="AAABCJGc3nY"/>
      </p:ext>
    </p:extLst>
  </p:cm>
  <p:cm authorId="0" idx="26" dt="2023-12-11T14:33:53.673">
    <p:pos x="6000" y="200"/>
    <p:text>It is not letting me shorten this video like I could the other one. We may just have to start and stop it</p:text>
    <p:extLst>
      <p:ext uri="{C676402C-5697-4E1C-873F-D02D1690AC5C}">
        <p15:threadingInfo timeZoneBias="0">
          <p15:parentCm authorId="1" idx="5"/>
        </p15:threadingInfo>
      </p:ext>
      <p:ext uri="http://customooxmlschemas.google.com/">
        <go:slidesCustomData xmlns:go="http://customooxmlschemas.google.com/" commentPostId="AAABCOF8ndQ"/>
      </p:ext>
    </p:extLs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7" dt="2023-11-21T21:17:01.855">
    <p:pos x="6000" y="0"/>
    <p:text>Taylor</p:text>
    <p:extLst>
      <p:ext uri="{C676402C-5697-4E1C-873F-D02D1690AC5C}">
        <p15:threadingInfo timeZoneBias="0"/>
      </p:ext>
      <p:ext uri="http://customooxmlschemas.google.com/">
        <go:slidesCustomData xmlns:go="http://customooxmlschemas.google.com/" commentPostId="AAABBFompo8"/>
      </p:ext>
    </p:extLst>
  </p:cm>
  <p:cm authorId="1" idx="6" dt="2023-12-10T04:13:14.270">
    <p:pos x="6000" y="100"/>
    <p:text>This video and the rest of the videos are the right length</p:text>
    <p:extLst>
      <p:ext uri="{C676402C-5697-4E1C-873F-D02D1690AC5C}">
        <p15:threadingInfo timeZoneBias="0"/>
      </p:ext>
      <p:ext uri="http://customooxmlschemas.google.com/">
        <go:slidesCustomData xmlns:go="http://customooxmlschemas.google.com/" commentPostId="AAABCJGc3nc"/>
      </p:ext>
    </p:extLs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8" dt="2023-11-21T21:17:09.796">
    <p:pos x="6000" y="0"/>
    <p:text>Sara</p:text>
    <p:extLst>
      <p:ext uri="{C676402C-5697-4E1C-873F-D02D1690AC5C}">
        <p15:threadingInfo timeZoneBias="0"/>
      </p:ext>
      <p:ext uri="http://customooxmlschemas.google.com/">
        <go:slidesCustomData xmlns:go="http://customooxmlschemas.google.com/" commentPostId="AAABBFomppA"/>
      </p:ext>
    </p:extLs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9" dt="2023-11-21T21:17:14.535">
    <p:pos x="6000" y="0"/>
    <p:text>Sara</p:text>
    <p:extLst>
      <p:ext uri="{C676402C-5697-4E1C-873F-D02D1690AC5C}">
        <p15:threadingInfo timeZoneBias="0"/>
      </p:ext>
      <p:ext uri="http://customooxmlschemas.google.com/">
        <go:slidesCustomData xmlns:go="http://customooxmlschemas.google.com/" commentPostId="AAABBFomppE"/>
      </p:ext>
    </p:extLs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7" dt="2023-12-11T14:34:23.135">
    <p:pos x="6000" y="0"/>
    <p:text>Taylor?</p:text>
    <p:extLst>
      <p:ext uri="{C676402C-5697-4E1C-873F-D02D1690AC5C}">
        <p15:threadingInfo timeZoneBias="0"/>
      </p:ext>
      <p:ext uri="http://customooxmlschemas.google.com/">
        <go:slidesCustomData xmlns:go="http://customooxmlschemas.google.com/" commentPostId="AAABCJGc3nQ"/>
      </p:ext>
    </p:extLst>
  </p:cm>
  <p:cm authorId="0" idx="30" dt="2023-12-11T14:34:23.135">
    <p:pos x="6000" y="0"/>
    <p:text>I got this one!</p:text>
    <p:extLst>
      <p:ext uri="{C676402C-5697-4E1C-873F-D02D1690AC5C}">
        <p15:threadingInfo timeZoneBias="0">
          <p15:parentCm authorId="1" idx="7"/>
        </p15:threadingInfo>
      </p:ext>
      <p:ext uri="http://customooxmlschemas.google.com/">
        <go:slidesCustomData xmlns:go="http://customooxmlschemas.google.com/" commentPostId="AAABCOF8ndU"/>
      </p:ext>
    </p:extLs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1" dt="2023-11-21T21:18:42.195">
    <p:pos x="6000" y="0"/>
    <p:text>Sara</p:text>
    <p:extLst>
      <p:ext uri="{C676402C-5697-4E1C-873F-D02D1690AC5C}">
        <p15:threadingInfo timeZoneBias="0"/>
      </p:ext>
      <p:ext uri="http://customooxmlschemas.google.com/">
        <go:slidesCustomData xmlns:go="http://customooxmlschemas.google.com/" commentPostId="AAABBFomppM"/>
      </p:ext>
    </p:extLs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2" dt="2023-11-21T21:18:49.025">
    <p:pos x="6000" y="0"/>
    <p:text>Taylor</p:text>
    <p:extLst>
      <p:ext uri="{C676402C-5697-4E1C-873F-D02D1690AC5C}">
        <p15:threadingInfo timeZoneBias="0"/>
      </p:ext>
      <p:ext uri="http://customooxmlschemas.google.com/">
        <go:slidesCustomData xmlns:go="http://customooxmlschemas.google.com/" commentPostId="AAABBFomppQ"/>
      </p:ext>
    </p:extLst>
  </p:cm>
</p:cmLst>
</file>

<file path=ppt/comments/comment2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3" dt="2023-11-21T21:18:59.153">
    <p:pos x="6000" y="0"/>
    <p:text>Sara</p:text>
    <p:extLst>
      <p:ext uri="{C676402C-5697-4E1C-873F-D02D1690AC5C}">
        <p15:threadingInfo timeZoneBias="0"/>
      </p:ext>
      <p:ext uri="http://customooxmlschemas.google.com/">
        <go:slidesCustomData xmlns:go="http://customooxmlschemas.google.com/" commentPostId="AAABBFomppU"/>
      </p:ext>
    </p:extLst>
  </p:cm>
</p:cmLst>
</file>

<file path=ppt/comments/comment2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4" dt="2023-12-05T21:09:15.629">
    <p:pos x="6000" y="0"/>
    <p:text>sara</p:text>
    <p:extLst>
      <p:ext uri="{C676402C-5697-4E1C-873F-D02D1690AC5C}">
        <p15:threadingInfo timeZoneBias="0"/>
      </p:ext>
      <p:ext uri="http://customooxmlschemas.google.com/">
        <go:slidesCustomData xmlns:go="http://customooxmlschemas.google.com/" commentPostId="AAABB42u3-k"/>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11-21T21:02:10.390">
    <p:pos x="6000" y="0"/>
    <p:text>Taylor</p:text>
    <p:extLst>
      <p:ext uri="{C676402C-5697-4E1C-873F-D02D1690AC5C}">
        <p15:threadingInfo timeZoneBias="0"/>
      </p:ext>
      <p:ext uri="http://customooxmlschemas.google.com/">
        <go:slidesCustomData xmlns:go="http://customooxmlschemas.google.com/" commentPostId="AAABBFLHUCA"/>
      </p:ext>
    </p:extLst>
  </p:cm>
  <p:cm authorId="1" idx="1" dt="2023-12-11T14:32:24.375">
    <p:pos x="6000" y="100"/>
    <p:text>Teacher video 0:18-2:44.
It's long but there are so many great things she shares in it. I would actually love the whole thing but I don't think that is wise to play the full 4 minute video until I pause and discuss each nugget during the video.. I also don't know if we have time for the full thing.. If it's too hard to edit the video, don't worry about it. I can just stop it at 2:44. Sorry for the word ramble lol</p:text>
    <p:extLst>
      <p:ext uri="{C676402C-5697-4E1C-873F-D02D1690AC5C}">
        <p15:threadingInfo timeZoneBias="0"/>
      </p:ext>
      <p:ext uri="http://customooxmlschemas.google.com/">
        <go:slidesCustomData xmlns:go="http://customooxmlschemas.google.com/" commentPostId="AAABBFfDBYE"/>
      </p:ext>
    </p:extLst>
  </p:cm>
  <p:cm authorId="0" idx="4" dt="2023-12-11T14:32:24.375">
    <p:pos x="6000" y="100"/>
    <p:text>I was able to shorten through the setting the full video is still on there but I adjusted the start and stop times.</p:text>
    <p:extLst>
      <p:ext uri="{C676402C-5697-4E1C-873F-D02D1690AC5C}">
        <p15:threadingInfo timeZoneBias="0">
          <p15:parentCm authorId="1" idx="1"/>
        </p15:threadingInfo>
      </p:ext>
      <p:ext uri="http://customooxmlschemas.google.com/">
        <go:slidesCustomData xmlns:go="http://customooxmlschemas.google.com/" commentPostId="AAABCOF8ndI"/>
      </p:ext>
    </p:extLst>
  </p:cm>
</p:cmLst>
</file>

<file path=ppt/comments/comment3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5" dt="2023-12-05T21:09:30.624">
    <p:pos x="6000" y="0"/>
    <p:text>sara</p:text>
    <p:extLst>
      <p:ext uri="{C676402C-5697-4E1C-873F-D02D1690AC5C}">
        <p15:threadingInfo timeZoneBias="0"/>
      </p:ext>
      <p:ext uri="http://customooxmlschemas.google.com/">
        <go:slidesCustomData xmlns:go="http://customooxmlschemas.google.com/" commentPostId="AAABB42u3-o"/>
      </p:ext>
    </p:extLst>
  </p:cm>
</p:cmLst>
</file>

<file path=ppt/comments/comment3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6" dt="2023-12-11T03:45:22.801">
    <p:pos x="6000" y="0"/>
    <p:text>sara</p:text>
    <p:extLst>
      <p:ext uri="{C676402C-5697-4E1C-873F-D02D1690AC5C}">
        <p15:threadingInfo timeZoneBias="0"/>
      </p:ext>
      <p:ext uri="http://customooxmlschemas.google.com/">
        <go:slidesCustomData xmlns:go="http://customooxmlschemas.google.com/" commentPostId="AAABB42u3-s"/>
      </p:ext>
    </p:extLst>
  </p:cm>
  <p:cm authorId="1" idx="8" dt="2023-12-11T03:45:11.648">
    <p:pos x="6000" y="0"/>
    <p:text>Maybe add a gif or something like “just keep swimming” but instead “just keep learning”. Even a gif of Dorrie from Finding Nemo could get the point across.</p:text>
    <p:extLst>
      <p:ext uri="{C676402C-5697-4E1C-873F-D02D1690AC5C}">
        <p15:threadingInfo timeZoneBias="0">
          <p15:parentCm authorId="0" idx="36"/>
        </p15:threadingInfo>
      </p:ext>
      <p:ext uri="http://customooxmlschemas.google.com/">
        <go:slidesCustomData xmlns:go="http://customooxmlschemas.google.com/" commentPostId="AAABCJ7lB7w"/>
      </p:ext>
    </p:extLst>
  </p:cm>
  <p:cm authorId="1" idx="9" dt="2023-12-11T03:45:19.219">
    <p:pos x="6000" y="0"/>
    <p:text>_Marked as resolved_</p:text>
    <p:extLst>
      <p:ext uri="{C676402C-5697-4E1C-873F-D02D1690AC5C}">
        <p15:threadingInfo timeZoneBias="0">
          <p15:parentCm authorId="0" idx="36"/>
        </p15:threadingInfo>
      </p:ext>
      <p:ext uri="http://customooxmlschemas.google.com/">
        <go:slidesCustomData xmlns:go="http://customooxmlschemas.google.com/" commentPostId="AAABCJ7lB70"/>
      </p:ext>
    </p:extLst>
  </p:cm>
  <p:cm authorId="1" idx="10" dt="2023-12-11T03:45:22.801">
    <p:pos x="6000" y="0"/>
    <p:text>_Re-opened_</p:text>
    <p:extLst>
      <p:ext uri="{C676402C-5697-4E1C-873F-D02D1690AC5C}">
        <p15:threadingInfo timeZoneBias="0">
          <p15:parentCm authorId="0" idx="36"/>
        </p15:threadingInfo>
      </p:ext>
      <p:ext uri="http://customooxmlschemas.google.com/">
        <go:slidesCustomData xmlns:go="http://customooxmlschemas.google.com/" commentPostId="AAABCJ7lB74"/>
      </p:ext>
    </p:extLst>
  </p:cm>
</p:cmLst>
</file>

<file path=ppt/comments/comment3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7" dt="2023-12-05T21:10:26.457">
    <p:pos x="6000" y="0"/>
    <p:text>sara</p:text>
    <p:extLst>
      <p:ext uri="{C676402C-5697-4E1C-873F-D02D1690AC5C}">
        <p15:threadingInfo timeZoneBias="0"/>
      </p:ext>
      <p:ext uri="http://customooxmlschemas.google.com/">
        <go:slidesCustomData xmlns:go="http://customooxmlschemas.google.com/" commentPostId="AAABB42u3-w"/>
      </p:ext>
    </p:extLst>
  </p:cm>
</p:cmLst>
</file>

<file path=ppt/comments/comment3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8" dt="2023-12-05T21:10:37.658">
    <p:pos x="6000" y="0"/>
    <p:text>Taylor</p:text>
    <p:extLst>
      <p:ext uri="{C676402C-5697-4E1C-873F-D02D1690AC5C}">
        <p15:threadingInfo timeZoneBias="0"/>
      </p:ext>
      <p:ext uri="http://customooxmlschemas.google.com/">
        <go:slidesCustomData xmlns:go="http://customooxmlschemas.google.com/" commentPostId="AAABB42u3-0"/>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3-11-21T21:03:09.934">
    <p:pos x="6000" y="0"/>
    <p:text>Sara</p:text>
    <p:extLst>
      <p:ext uri="{C676402C-5697-4E1C-873F-D02D1690AC5C}">
        <p15:threadingInfo timeZoneBias="0"/>
      </p:ext>
      <p:ext uri="http://customooxmlschemas.google.com/">
        <go:slidesCustomData xmlns:go="http://customooxmlschemas.google.com/" commentPostId="AAABBFLHUCE"/>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3-12-11T15:50:50.277">
    <p:pos x="6000" y="0"/>
    <p:text>check slide @s3stewart@shelbyed.org</p:text>
    <p:extLst>
      <p:ext uri="{C676402C-5697-4E1C-873F-D02D1690AC5C}">
        <p15:threadingInfo timeZoneBias="0"/>
      </p:ext>
      <p:ext uri="http://customooxmlschemas.google.com/">
        <go:slidesCustomData xmlns:go="http://customooxmlschemas.google.com/" commentPostId="AAABCOF8ndg"/>
      </p:ext>
    </p:extLst>
  </p:cm>
  <p:cm authorId="1" idx="2" dt="2023-12-11T15:50:50.277">
    <p:pos x="6000" y="0"/>
    <p:text>hahaha LOVE it</p:text>
    <p:extLst>
      <p:ext uri="{C676402C-5697-4E1C-873F-D02D1690AC5C}">
        <p15:threadingInfo timeZoneBias="0">
          <p15:parentCm authorId="0" idx="6"/>
        </p15:threadingInfo>
      </p:ext>
      <p:ext uri="http://customooxmlschemas.google.com/">
        <go:slidesCustomData xmlns:go="http://customooxmlschemas.google.com/" commentPostId="AAABCM2QrFA"/>
      </p:ext>
    </p:extLs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3-12-05T20:18:15.016">
    <p:pos x="6000" y="0"/>
    <p:text>Taylor</p:text>
    <p:extLst>
      <p:ext uri="{C676402C-5697-4E1C-873F-D02D1690AC5C}">
        <p15:threadingInfo timeZoneBias="0"/>
      </p:ext>
      <p:ext uri="http://customooxmlschemas.google.com/">
        <go:slidesCustomData xmlns:go="http://customooxmlschemas.google.com/" commentPostId="AAABB4wWxSg"/>
      </p:ext>
    </p:extLs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3-11-21T21:06:56.825">
    <p:pos x="6000" y="0"/>
    <p:text>Sara</p:text>
    <p:extLst>
      <p:ext uri="{C676402C-5697-4E1C-873F-D02D1690AC5C}">
        <p15:threadingInfo timeZoneBias="0"/>
      </p:ext>
      <p:ext uri="http://customooxmlschemas.google.com/">
        <go:slidesCustomData xmlns:go="http://customooxmlschemas.google.com/" commentPostId="AAABBFfDBYI"/>
      </p:ext>
    </p:extLs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3-12-05T20:27:16.492">
    <p:pos x="6000" y="0"/>
    <p:text>Sara</p:text>
    <p:extLst>
      <p:ext uri="{C676402C-5697-4E1C-873F-D02D1690AC5C}">
        <p15:threadingInfo timeZoneBias="0"/>
      </p:ext>
      <p:ext uri="http://customooxmlschemas.google.com/">
        <go:slidesCustomData xmlns:go="http://customooxmlschemas.google.com/" commentPostId="AAABB42u3-M"/>
      </p:ext>
    </p:extLs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3-12-11T15:51:21.473">
    <p:pos x="539" y="299"/>
    <p:text>check this slide @s3stewart@shelbyed.org</p:text>
    <p:extLst>
      <p:ext uri="{C676402C-5697-4E1C-873F-D02D1690AC5C}">
        <p15:threadingInfo timeZoneBias="0"/>
      </p:ext>
      <p:ext uri="http://customooxmlschemas.google.com/">
        <go:slidesCustomData xmlns:go="http://customooxmlschemas.google.com/" commentPostId="AAABCOF8ndk"/>
      </p:ext>
    </p:extLst>
  </p:cm>
  <p:cm authorId="1" idx="3" dt="2023-12-11T15:51:21.473">
    <p:pos x="539" y="299"/>
    <p:text>ha</p:text>
    <p:extLst>
      <p:ext uri="{C676402C-5697-4E1C-873F-D02D1690AC5C}">
        <p15:threadingInfo timeZoneBias="0">
          <p15:parentCm authorId="0" idx="10"/>
        </p15:threadingInfo>
      </p:ext>
      <p:ext uri="http://customooxmlschemas.google.com/">
        <go:slidesCustomData xmlns:go="http://customooxmlschemas.google.com/" commentPostId="AAABCM2QrF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ac3948d37d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ac3948d37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f1050d11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7f1050d1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how do we get buy-in from staff? I start with teaching the child</a:t>
            </a:r>
            <a:endParaRPr/>
          </a:p>
          <a:p>
            <a:pPr indent="0" lvl="0" marL="0" rtl="0" algn="l">
              <a:spcBef>
                <a:spcPts val="0"/>
              </a:spcBef>
              <a:spcAft>
                <a:spcPts val="0"/>
              </a:spcAft>
              <a:buNone/>
            </a:pPr>
            <a:r>
              <a:rPr lang="en-US"/>
              <a:t>Just modeled with my student last year who was device resistant </a:t>
            </a:r>
            <a:endParaRPr/>
          </a:p>
          <a:p>
            <a:pPr indent="0" lvl="0" marL="0" rtl="0" algn="l">
              <a:spcBef>
                <a:spcPts val="0"/>
              </a:spcBef>
              <a:spcAft>
                <a:spcPts val="0"/>
              </a:spcAft>
              <a:buNone/>
            </a:pPr>
            <a:r>
              <a:rPr lang="en-US"/>
              <a:t>Asking why and giving grace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7f1050d11d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7f1050d11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 </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medicaid</a:t>
            </a:r>
            <a:r>
              <a:rPr lang="en-US"/>
              <a:t> waiver *you can get placed on the waiver at 3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a599651d63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a599651d6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a0c94852ff_0_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a0c94852ff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 </a:t>
            </a:r>
            <a:endParaRPr/>
          </a:p>
          <a:p>
            <a:pPr indent="0" lvl="0" marL="0" rtl="0" algn="l">
              <a:spcBef>
                <a:spcPts val="0"/>
              </a:spcBef>
              <a:spcAft>
                <a:spcPts val="0"/>
              </a:spcAft>
              <a:buNone/>
            </a:pPr>
            <a:r>
              <a:rPr lang="en-US"/>
              <a:t>Information from some awesome SLPs in Huntsville and insurance reports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7f1050d11d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7f1050d11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 </a:t>
            </a:r>
            <a:endParaRPr/>
          </a:p>
          <a:p>
            <a:pPr indent="0" lvl="0" marL="0" rtl="0" algn="l">
              <a:spcBef>
                <a:spcPts val="0"/>
              </a:spcBef>
              <a:spcAft>
                <a:spcPts val="0"/>
              </a:spcAft>
              <a:buNone/>
            </a:pPr>
            <a:r>
              <a:rPr lang="en-US"/>
              <a:t>Amazing </a:t>
            </a:r>
            <a:r>
              <a:rPr lang="en-US"/>
              <a:t>podcast called “Talking with Tech”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f80ccc897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25f80ccc897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SARA </a:t>
            </a:r>
            <a:endParaRPr/>
          </a:p>
          <a:p>
            <a:pPr indent="0" lvl="0" marL="0" rtl="0" algn="l">
              <a:lnSpc>
                <a:spcPct val="100000"/>
              </a:lnSpc>
              <a:spcBef>
                <a:spcPts val="0"/>
              </a:spcBef>
              <a:spcAft>
                <a:spcPts val="0"/>
              </a:spcAft>
              <a:buSzPts val="1100"/>
              <a:buNone/>
            </a:pPr>
            <a:r>
              <a:rPr lang="en-US"/>
              <a:t>Student *fart*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9ce8c7b826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9ce8c7b82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TAYLOR </a:t>
            </a:r>
            <a:endParaRPr/>
          </a:p>
          <a:p>
            <a:pPr indent="0" lvl="0" marL="0" rtl="0" algn="l">
              <a:spcBef>
                <a:spcPts val="0"/>
              </a:spcBef>
              <a:spcAft>
                <a:spcPts val="0"/>
              </a:spcAft>
              <a:buNone/>
            </a:pPr>
            <a:r>
              <a:rPr lang="en-US"/>
              <a:t>Pause and think </a:t>
            </a:r>
            <a:endParaRPr/>
          </a:p>
          <a:p>
            <a:pPr indent="0" lvl="0" marL="0" rtl="0" algn="l">
              <a:spcBef>
                <a:spcPts val="0"/>
              </a:spcBef>
              <a:spcAft>
                <a:spcPts val="0"/>
              </a:spcAft>
              <a:buNone/>
            </a:pPr>
            <a:r>
              <a:rPr lang="en-US"/>
              <a:t>POLL: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9d1e8edc20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9d1e8edc2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TAYLOR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f1050d11d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7f1050d11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 </a:t>
            </a:r>
            <a:endParaRPr/>
          </a:p>
          <a:p>
            <a:pPr indent="0" lvl="0" marL="0" rtl="0" algn="l">
              <a:spcBef>
                <a:spcPts val="0"/>
              </a:spcBef>
              <a:spcAft>
                <a:spcPts val="0"/>
              </a:spcAft>
              <a:buNone/>
            </a:pPr>
            <a:r>
              <a:rPr lang="en-US"/>
              <a:t>Different ways </a:t>
            </a:r>
            <a:r>
              <a:rPr lang="en-US"/>
              <a:t>to collect data </a:t>
            </a:r>
            <a:endParaRPr/>
          </a:p>
          <a:p>
            <a:pPr indent="0" lvl="0" marL="0" rtl="0" algn="l">
              <a:spcBef>
                <a:spcPts val="0"/>
              </a:spcBef>
              <a:spcAft>
                <a:spcPts val="0"/>
              </a:spcAft>
              <a:buNone/>
            </a:pPr>
            <a:r>
              <a:rPr lang="en-US"/>
              <a:t>Realize language is a great online data collection system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7f1050d11d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7f1050d11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 </a:t>
            </a:r>
            <a:endParaRPr/>
          </a:p>
          <a:p>
            <a:pPr indent="0" lvl="0" marL="0" rtl="0" algn="l">
              <a:spcBef>
                <a:spcPts val="0"/>
              </a:spcBef>
              <a:spcAft>
                <a:spcPts val="0"/>
              </a:spcAft>
              <a:buNone/>
            </a:pPr>
            <a:r>
              <a:rPr lang="en-US"/>
              <a:t>*Add excel AAC prompting level data</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ac3948d37d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ac3948d37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9cb9c0928a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9cb9c0928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a:t>
            </a:r>
            <a:endParaRPr/>
          </a:p>
          <a:p>
            <a:pPr indent="0" lvl="0" marL="0" rtl="0" algn="l">
              <a:spcBef>
                <a:spcPts val="0"/>
              </a:spcBef>
              <a:spcAft>
                <a:spcPts val="0"/>
              </a:spcAft>
              <a:buNone/>
            </a:pPr>
            <a:r>
              <a:rPr lang="en-US"/>
              <a:t>With AAC, </a:t>
            </a:r>
            <a:r>
              <a:rPr lang="en-US"/>
              <a:t>it’s not a “are you right or are you wrong”</a:t>
            </a:r>
            <a:endParaRPr/>
          </a:p>
          <a:p>
            <a:pPr indent="0" lvl="0" marL="0" rtl="0" algn="l">
              <a:spcBef>
                <a:spcPts val="0"/>
              </a:spcBef>
              <a:spcAft>
                <a:spcPts val="0"/>
              </a:spcAft>
              <a:buNone/>
            </a:pPr>
            <a:r>
              <a:rPr lang="en-US"/>
              <a:t>Physical prompt- hand elbow movement </a:t>
            </a:r>
            <a:endParaRPr/>
          </a:p>
          <a:p>
            <a:pPr indent="0" lvl="0" marL="0" rtl="0" algn="l">
              <a:spcBef>
                <a:spcPts val="0"/>
              </a:spcBef>
              <a:spcAft>
                <a:spcPts val="0"/>
              </a:spcAft>
              <a:buNone/>
            </a:pPr>
            <a:r>
              <a:rPr lang="en-US"/>
              <a:t>NO Hand over hand. That is compliance not communication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d1e8edc20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d1e8edc2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9d1e8edc20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9d1e8edc2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TAYLOR </a:t>
            </a:r>
            <a:endParaRPr/>
          </a:p>
          <a:p>
            <a:pPr indent="0" lvl="0" marL="0" rtl="0" algn="l">
              <a:spcBef>
                <a:spcPts val="0"/>
              </a:spcBef>
              <a:spcAft>
                <a:spcPts val="0"/>
              </a:spcAft>
              <a:buNone/>
            </a:pPr>
            <a:r>
              <a:rPr lang="en-US"/>
              <a:t>LAMP book, Lingraphica website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7f1050d11d_0_5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7f1050d11d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TAYLOR</a:t>
            </a:r>
            <a:endParaRPr/>
          </a:p>
          <a:p>
            <a:pPr indent="0" lvl="0" marL="0" rtl="0" algn="l">
              <a:spcBef>
                <a:spcPts val="0"/>
              </a:spcBef>
              <a:spcAft>
                <a:spcPts val="0"/>
              </a:spcAft>
              <a:buNone/>
            </a:pPr>
            <a:r>
              <a:rPr lang="en-US"/>
              <a:t>AAC Language Lab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TAYLOR </a:t>
            </a:r>
            <a:endParaRPr/>
          </a:p>
          <a:p>
            <a:pPr indent="0" lvl="0" marL="0" rtl="0" algn="l">
              <a:lnSpc>
                <a:spcPct val="100000"/>
              </a:lnSpc>
              <a:spcBef>
                <a:spcPts val="0"/>
              </a:spcBef>
              <a:spcAft>
                <a:spcPts val="0"/>
              </a:spcAft>
              <a:buSzPts val="1100"/>
              <a:buNone/>
            </a:pPr>
            <a:r>
              <a:rPr lang="en-US"/>
              <a:t>0:04-0:35</a:t>
            </a:r>
            <a:endParaRPr/>
          </a:p>
          <a:p>
            <a:pPr indent="0" lvl="0" marL="0" rtl="0" algn="l">
              <a:lnSpc>
                <a:spcPct val="100000"/>
              </a:lnSpc>
              <a:spcBef>
                <a:spcPts val="0"/>
              </a:spcBef>
              <a:spcAft>
                <a:spcPts val="0"/>
              </a:spcAft>
              <a:buSzPts val="1100"/>
              <a:buNone/>
            </a:pPr>
            <a:r>
              <a:rPr lang="en-US"/>
              <a:t>This was during a group activity of making Trail Mix. Used open ended questions. Instead of “tell me candy corn”, asked “What do you want?”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Video is from a great reading curriculum called “Getting Ready to Read” from the AAC Language Lab website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f1050d11d_0_5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7f1050d11d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a:t>
            </a:r>
            <a:endParaRPr/>
          </a:p>
          <a:p>
            <a:pPr indent="0" lvl="0" marL="0" rtl="0" algn="l">
              <a:spcBef>
                <a:spcPts val="0"/>
              </a:spcBef>
              <a:spcAft>
                <a:spcPts val="0"/>
              </a:spcAft>
              <a:buNone/>
            </a:pPr>
            <a:r>
              <a:rPr lang="en-US"/>
              <a:t>Left video: Used Word Finder</a:t>
            </a:r>
            <a:endParaRPr/>
          </a:p>
          <a:p>
            <a:pPr indent="0" lvl="0" marL="0" rtl="0" algn="l">
              <a:spcBef>
                <a:spcPts val="0"/>
              </a:spcBef>
              <a:spcAft>
                <a:spcPts val="0"/>
              </a:spcAft>
              <a:buNone/>
            </a:pPr>
            <a:r>
              <a:rPr lang="en-US"/>
              <a:t>Right video: Full field independently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9d1e8edc20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9d1e8edc2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a:t>
            </a:r>
            <a:endParaRPr/>
          </a:p>
          <a:p>
            <a:pPr indent="0" lvl="0" marL="0" rtl="0" algn="l">
              <a:spcBef>
                <a:spcPts val="0"/>
              </a:spcBef>
              <a:spcAft>
                <a:spcPts val="0"/>
              </a:spcAft>
              <a:buNone/>
            </a:pPr>
            <a:r>
              <a:rPr lang="en-US"/>
              <a:t>Why didn’t the teddy bear eat his dinner? </a:t>
            </a:r>
            <a:endParaRPr/>
          </a:p>
          <a:p>
            <a:pPr indent="0" lvl="0" marL="0" rtl="0" algn="l">
              <a:spcBef>
                <a:spcPts val="0"/>
              </a:spcBef>
              <a:spcAft>
                <a:spcPts val="0"/>
              </a:spcAft>
              <a:buNone/>
            </a:pPr>
            <a:r>
              <a:rPr lang="en-US"/>
              <a:t>He was “stuffed”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a430d1eba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a430d1eb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TAYLOR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9de631ddc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9de631dd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7ed25642540ba1d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7ed25642540ba1d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TAYLOR</a:t>
            </a:r>
            <a:endParaRPr/>
          </a:p>
          <a:p>
            <a:pPr indent="0" lvl="0" marL="0" rtl="0" algn="l">
              <a:spcBef>
                <a:spcPts val="0"/>
              </a:spcBef>
              <a:spcAft>
                <a:spcPts val="0"/>
              </a:spcAft>
              <a:buNone/>
            </a:pPr>
            <a:r>
              <a:rPr lang="en-US"/>
              <a:t>POLL: How comfortable are you with AAC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ac583ea3f1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ac583ea3f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5ff47451bbf237a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5ff47451bbf237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TAYLOR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9cb9c0928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9cb9c092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7f1050d11d_0_5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7f1050d11d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9a53d8f38d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9a53d8f38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 </a:t>
            </a:r>
            <a:endParaRPr/>
          </a:p>
          <a:p>
            <a:pPr indent="0" lvl="0" marL="0" rtl="0" algn="l">
              <a:spcBef>
                <a:spcPts val="0"/>
              </a:spcBef>
              <a:spcAft>
                <a:spcPts val="0"/>
              </a:spcAft>
              <a:buNone/>
            </a:pPr>
            <a:r>
              <a:rPr lang="en-US"/>
              <a:t>Discuss the cost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Taylor</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SARA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TAYLOR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ac583ea3f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ac583ea3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TAYLOR </a:t>
            </a:r>
            <a:endParaRPr/>
          </a:p>
        </p:txBody>
      </p:sp>
      <p:sp>
        <p:nvSpPr>
          <p:cNvPr id="97" name="Google Shape;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7f1050d11d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7f1050d11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TAYLOR </a:t>
            </a:r>
            <a:endParaRPr/>
          </a:p>
          <a:p>
            <a:pPr indent="0" lvl="0" marL="0" rtl="0" algn="l">
              <a:spcBef>
                <a:spcPts val="0"/>
              </a:spcBef>
              <a:spcAft>
                <a:spcPts val="0"/>
              </a:spcAft>
              <a:buNone/>
            </a:pPr>
            <a:r>
              <a:rPr lang="en-US"/>
              <a:t>Teacher video (left): other methods took a lot of work, cognitive demand, SLP had to share more than </a:t>
            </a:r>
            <a:r>
              <a:rPr lang="en-US">
                <a:extLst>
                  <a:ext uri="http://customooxmlschemas.google.com/">
                    <go:slidesCustomData xmlns:go="http://customooxmlschemas.google.com/" textRoundtripDataId="0"/>
                  </a:ext>
                </a:extLst>
              </a:rPr>
              <a:t>once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Para video: She saw it work then bought in; now has high expectations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7f1050d11d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7f1050d11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SARA</a:t>
            </a:r>
            <a:endParaRPr/>
          </a:p>
          <a:p>
            <a:pPr indent="0" lvl="0" marL="0" rtl="0" algn="l">
              <a:spcBef>
                <a:spcPts val="0"/>
              </a:spcBef>
              <a:spcAft>
                <a:spcPts val="0"/>
              </a:spcAft>
              <a:buNone/>
            </a:pPr>
            <a:r>
              <a:rPr lang="en-US"/>
              <a:t>This </a:t>
            </a:r>
            <a:r>
              <a:rPr lang="en-US"/>
              <a:t>is a parent’s perspective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a599651d63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a599651d6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a2b5f6778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a2b5f677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TAYLOR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a2b5f67785_1_4"/>
          <p:cNvSpPr/>
          <p:nvPr/>
        </p:nvSpPr>
        <p:spPr>
          <a:xfrm>
            <a:off x="782294" y="0"/>
            <a:ext cx="10627500" cy="88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 name="Google Shape;11;g2a2b5f67785_1_4"/>
          <p:cNvSpPr/>
          <p:nvPr/>
        </p:nvSpPr>
        <p:spPr>
          <a:xfrm>
            <a:off x="782294" y="6769200"/>
            <a:ext cx="10627500" cy="888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12" name="Google Shape;12;g2a2b5f67785_1_4"/>
          <p:cNvCxnSpPr/>
          <p:nvPr/>
        </p:nvCxnSpPr>
        <p:spPr>
          <a:xfrm>
            <a:off x="977625" y="2980467"/>
            <a:ext cx="513600" cy="0"/>
          </a:xfrm>
          <a:prstGeom prst="straightConnector1">
            <a:avLst/>
          </a:prstGeom>
          <a:noFill/>
          <a:ln cap="flat" cmpd="sng" w="28575">
            <a:solidFill>
              <a:schemeClr val="dk1"/>
            </a:solidFill>
            <a:prstDash val="solid"/>
            <a:round/>
            <a:headEnd len="sm" w="sm" type="none"/>
            <a:tailEnd len="sm" w="sm" type="none"/>
          </a:ln>
        </p:spPr>
      </p:cxnSp>
      <p:sp>
        <p:nvSpPr>
          <p:cNvPr id="13" name="Google Shape;13;g2a2b5f67785_1_4"/>
          <p:cNvSpPr txBox="1"/>
          <p:nvPr>
            <p:ph type="ctrTitle"/>
          </p:nvPr>
        </p:nvSpPr>
        <p:spPr>
          <a:xfrm>
            <a:off x="840800" y="182400"/>
            <a:ext cx="10524000" cy="2471700"/>
          </a:xfrm>
          <a:prstGeom prst="rect">
            <a:avLst/>
          </a:prstGeom>
        </p:spPr>
        <p:txBody>
          <a:bodyPr anchorCtr="0" anchor="b" bIns="121900" lIns="121900" spcFirstLastPara="1" rIns="121900" wrap="square" tIns="121900">
            <a:normAutofit/>
          </a:bodyPr>
          <a:lstStyle>
            <a:lvl1pPr lvl="0">
              <a:spcBef>
                <a:spcPts val="130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14" name="Google Shape;14;g2a2b5f67785_1_4"/>
          <p:cNvSpPr txBox="1"/>
          <p:nvPr>
            <p:ph idx="1" type="subTitle"/>
          </p:nvPr>
        </p:nvSpPr>
        <p:spPr>
          <a:xfrm>
            <a:off x="840800" y="4304500"/>
            <a:ext cx="10524000" cy="1698900"/>
          </a:xfrm>
          <a:prstGeom prst="rect">
            <a:avLst/>
          </a:prstGeom>
        </p:spPr>
        <p:txBody>
          <a:bodyPr anchorCtr="0" anchor="b" bIns="121900" lIns="121900" spcFirstLastPara="1" rIns="121900" wrap="square" tIns="121900">
            <a:normAutofit/>
          </a:bodyPr>
          <a:lstStyle>
            <a:lvl1pPr lvl="0">
              <a:lnSpc>
                <a:spcPct val="100000"/>
              </a:lnSpc>
              <a:spcBef>
                <a:spcPts val="1300"/>
              </a:spcBef>
              <a:spcAft>
                <a:spcPts val="0"/>
              </a:spcAft>
              <a:buClr>
                <a:schemeClr val="accent6"/>
              </a:buClr>
              <a:buSzPts val="3200"/>
              <a:buNone/>
              <a:defRPr sz="3200">
                <a:solidFill>
                  <a:schemeClr val="accent6"/>
                </a:solidFill>
              </a:defRPr>
            </a:lvl1pPr>
            <a:lvl2pPr lvl="1">
              <a:lnSpc>
                <a:spcPct val="100000"/>
              </a:lnSpc>
              <a:spcBef>
                <a:spcPts val="0"/>
              </a:spcBef>
              <a:spcAft>
                <a:spcPts val="0"/>
              </a:spcAft>
              <a:buClr>
                <a:schemeClr val="accent6"/>
              </a:buClr>
              <a:buSzPts val="3200"/>
              <a:buNone/>
              <a:defRPr sz="3200">
                <a:solidFill>
                  <a:schemeClr val="accent6"/>
                </a:solidFill>
              </a:defRPr>
            </a:lvl2pPr>
            <a:lvl3pPr lvl="2">
              <a:lnSpc>
                <a:spcPct val="100000"/>
              </a:lnSpc>
              <a:spcBef>
                <a:spcPts val="0"/>
              </a:spcBef>
              <a:spcAft>
                <a:spcPts val="0"/>
              </a:spcAft>
              <a:buClr>
                <a:schemeClr val="accent6"/>
              </a:buClr>
              <a:buSzPts val="3200"/>
              <a:buNone/>
              <a:defRPr sz="3200">
                <a:solidFill>
                  <a:schemeClr val="accent6"/>
                </a:solidFill>
              </a:defRPr>
            </a:lvl3pPr>
            <a:lvl4pPr lvl="3">
              <a:lnSpc>
                <a:spcPct val="100000"/>
              </a:lnSpc>
              <a:spcBef>
                <a:spcPts val="0"/>
              </a:spcBef>
              <a:spcAft>
                <a:spcPts val="0"/>
              </a:spcAft>
              <a:buClr>
                <a:schemeClr val="accent6"/>
              </a:buClr>
              <a:buSzPts val="3200"/>
              <a:buNone/>
              <a:defRPr sz="3200">
                <a:solidFill>
                  <a:schemeClr val="accent6"/>
                </a:solidFill>
              </a:defRPr>
            </a:lvl4pPr>
            <a:lvl5pPr lvl="4">
              <a:lnSpc>
                <a:spcPct val="100000"/>
              </a:lnSpc>
              <a:spcBef>
                <a:spcPts val="0"/>
              </a:spcBef>
              <a:spcAft>
                <a:spcPts val="0"/>
              </a:spcAft>
              <a:buClr>
                <a:schemeClr val="accent6"/>
              </a:buClr>
              <a:buSzPts val="3200"/>
              <a:buNone/>
              <a:defRPr sz="3200">
                <a:solidFill>
                  <a:schemeClr val="accent6"/>
                </a:solidFill>
              </a:defRPr>
            </a:lvl5pPr>
            <a:lvl6pPr lvl="5">
              <a:lnSpc>
                <a:spcPct val="100000"/>
              </a:lnSpc>
              <a:spcBef>
                <a:spcPts val="0"/>
              </a:spcBef>
              <a:spcAft>
                <a:spcPts val="0"/>
              </a:spcAft>
              <a:buClr>
                <a:schemeClr val="accent6"/>
              </a:buClr>
              <a:buSzPts val="3200"/>
              <a:buNone/>
              <a:defRPr sz="3200">
                <a:solidFill>
                  <a:schemeClr val="accent6"/>
                </a:solidFill>
              </a:defRPr>
            </a:lvl6pPr>
            <a:lvl7pPr lvl="6">
              <a:lnSpc>
                <a:spcPct val="100000"/>
              </a:lnSpc>
              <a:spcBef>
                <a:spcPts val="0"/>
              </a:spcBef>
              <a:spcAft>
                <a:spcPts val="0"/>
              </a:spcAft>
              <a:buClr>
                <a:schemeClr val="accent6"/>
              </a:buClr>
              <a:buSzPts val="3200"/>
              <a:buNone/>
              <a:defRPr sz="3200">
                <a:solidFill>
                  <a:schemeClr val="accent6"/>
                </a:solidFill>
              </a:defRPr>
            </a:lvl7pPr>
            <a:lvl8pPr lvl="7">
              <a:lnSpc>
                <a:spcPct val="100000"/>
              </a:lnSpc>
              <a:spcBef>
                <a:spcPts val="0"/>
              </a:spcBef>
              <a:spcAft>
                <a:spcPts val="0"/>
              </a:spcAft>
              <a:buClr>
                <a:schemeClr val="accent6"/>
              </a:buClr>
              <a:buSzPts val="3200"/>
              <a:buNone/>
              <a:defRPr sz="3200">
                <a:solidFill>
                  <a:schemeClr val="accent6"/>
                </a:solidFill>
              </a:defRPr>
            </a:lvl8pPr>
            <a:lvl9pPr lvl="8">
              <a:lnSpc>
                <a:spcPct val="100000"/>
              </a:lnSpc>
              <a:spcBef>
                <a:spcPts val="0"/>
              </a:spcBef>
              <a:spcAft>
                <a:spcPts val="0"/>
              </a:spcAft>
              <a:buClr>
                <a:schemeClr val="accent6"/>
              </a:buClr>
              <a:buSzPts val="3200"/>
              <a:buNone/>
              <a:defRPr sz="3200">
                <a:solidFill>
                  <a:schemeClr val="accent6"/>
                </a:solidFill>
              </a:defRPr>
            </a:lvl9pPr>
          </a:lstStyle>
          <a:p/>
        </p:txBody>
      </p:sp>
      <p:sp>
        <p:nvSpPr>
          <p:cNvPr id="15" name="Google Shape;15;g2a2b5f67785_1_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 name="Shape 56"/>
        <p:cNvGrpSpPr/>
        <p:nvPr/>
      </p:nvGrpSpPr>
      <p:grpSpPr>
        <a:xfrm>
          <a:off x="0" y="0"/>
          <a:ext cx="0" cy="0"/>
          <a:chOff x="0" y="0"/>
          <a:chExt cx="0" cy="0"/>
        </a:xfrm>
      </p:grpSpPr>
      <p:sp>
        <p:nvSpPr>
          <p:cNvPr id="57" name="Google Shape;57;g2a2b5f67785_1_51"/>
          <p:cNvSpPr/>
          <p:nvPr/>
        </p:nvSpPr>
        <p:spPr>
          <a:xfrm>
            <a:off x="782294" y="0"/>
            <a:ext cx="10627500" cy="88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 name="Google Shape;58;g2a2b5f67785_1_51"/>
          <p:cNvSpPr/>
          <p:nvPr/>
        </p:nvSpPr>
        <p:spPr>
          <a:xfrm>
            <a:off x="782294" y="6769200"/>
            <a:ext cx="10627500" cy="888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 name="Google Shape;59;g2a2b5f67785_1_51"/>
          <p:cNvSpPr txBox="1"/>
          <p:nvPr>
            <p:ph hasCustomPrompt="1" type="title"/>
          </p:nvPr>
        </p:nvSpPr>
        <p:spPr>
          <a:xfrm>
            <a:off x="782300" y="1805050"/>
            <a:ext cx="10627500" cy="2051100"/>
          </a:xfrm>
          <a:prstGeom prst="rect">
            <a:avLst/>
          </a:prstGeom>
        </p:spPr>
        <p:txBody>
          <a:bodyPr anchorCtr="0" anchor="ctr" bIns="121900" lIns="121900" spcFirstLastPara="1" rIns="121900" wrap="square" tIns="121900">
            <a:normAutofit/>
          </a:bodyPr>
          <a:lstStyle>
            <a:lvl1pPr lvl="0" algn="ctr">
              <a:spcBef>
                <a:spcPts val="0"/>
              </a:spcBef>
              <a:spcAft>
                <a:spcPts val="0"/>
              </a:spcAft>
              <a:buClr>
                <a:schemeClr val="accent6"/>
              </a:buClr>
              <a:buSzPts val="14400"/>
              <a:buNone/>
              <a:defRPr sz="14400">
                <a:solidFill>
                  <a:schemeClr val="accent6"/>
                </a:solidFill>
              </a:defRPr>
            </a:lvl1pPr>
            <a:lvl2pPr lvl="1" algn="ctr">
              <a:spcBef>
                <a:spcPts val="0"/>
              </a:spcBef>
              <a:spcAft>
                <a:spcPts val="0"/>
              </a:spcAft>
              <a:buClr>
                <a:schemeClr val="accent6"/>
              </a:buClr>
              <a:buSzPts val="14400"/>
              <a:buNone/>
              <a:defRPr sz="14400">
                <a:solidFill>
                  <a:schemeClr val="accent6"/>
                </a:solidFill>
              </a:defRPr>
            </a:lvl2pPr>
            <a:lvl3pPr lvl="2" algn="ctr">
              <a:spcBef>
                <a:spcPts val="0"/>
              </a:spcBef>
              <a:spcAft>
                <a:spcPts val="0"/>
              </a:spcAft>
              <a:buClr>
                <a:schemeClr val="accent6"/>
              </a:buClr>
              <a:buSzPts val="14400"/>
              <a:buNone/>
              <a:defRPr sz="14400">
                <a:solidFill>
                  <a:schemeClr val="accent6"/>
                </a:solidFill>
              </a:defRPr>
            </a:lvl3pPr>
            <a:lvl4pPr lvl="3" algn="ctr">
              <a:spcBef>
                <a:spcPts val="0"/>
              </a:spcBef>
              <a:spcAft>
                <a:spcPts val="0"/>
              </a:spcAft>
              <a:buClr>
                <a:schemeClr val="accent6"/>
              </a:buClr>
              <a:buSzPts val="14400"/>
              <a:buNone/>
              <a:defRPr sz="14400">
                <a:solidFill>
                  <a:schemeClr val="accent6"/>
                </a:solidFill>
              </a:defRPr>
            </a:lvl4pPr>
            <a:lvl5pPr lvl="4" algn="ctr">
              <a:spcBef>
                <a:spcPts val="0"/>
              </a:spcBef>
              <a:spcAft>
                <a:spcPts val="0"/>
              </a:spcAft>
              <a:buClr>
                <a:schemeClr val="accent6"/>
              </a:buClr>
              <a:buSzPts val="14400"/>
              <a:buNone/>
              <a:defRPr sz="14400">
                <a:solidFill>
                  <a:schemeClr val="accent6"/>
                </a:solidFill>
              </a:defRPr>
            </a:lvl5pPr>
            <a:lvl6pPr lvl="5" algn="ctr">
              <a:spcBef>
                <a:spcPts val="0"/>
              </a:spcBef>
              <a:spcAft>
                <a:spcPts val="0"/>
              </a:spcAft>
              <a:buClr>
                <a:schemeClr val="accent6"/>
              </a:buClr>
              <a:buSzPts val="14400"/>
              <a:buNone/>
              <a:defRPr sz="14400">
                <a:solidFill>
                  <a:schemeClr val="accent6"/>
                </a:solidFill>
              </a:defRPr>
            </a:lvl6pPr>
            <a:lvl7pPr lvl="6" algn="ctr">
              <a:spcBef>
                <a:spcPts val="0"/>
              </a:spcBef>
              <a:spcAft>
                <a:spcPts val="0"/>
              </a:spcAft>
              <a:buClr>
                <a:schemeClr val="accent6"/>
              </a:buClr>
              <a:buSzPts val="14400"/>
              <a:buNone/>
              <a:defRPr sz="14400">
                <a:solidFill>
                  <a:schemeClr val="accent6"/>
                </a:solidFill>
              </a:defRPr>
            </a:lvl7pPr>
            <a:lvl8pPr lvl="7" algn="ctr">
              <a:spcBef>
                <a:spcPts val="0"/>
              </a:spcBef>
              <a:spcAft>
                <a:spcPts val="0"/>
              </a:spcAft>
              <a:buClr>
                <a:schemeClr val="accent6"/>
              </a:buClr>
              <a:buSzPts val="14400"/>
              <a:buNone/>
              <a:defRPr sz="14400">
                <a:solidFill>
                  <a:schemeClr val="accent6"/>
                </a:solidFill>
              </a:defRPr>
            </a:lvl8pPr>
            <a:lvl9pPr lvl="8" algn="ctr">
              <a:spcBef>
                <a:spcPts val="0"/>
              </a:spcBef>
              <a:spcAft>
                <a:spcPts val="0"/>
              </a:spcAft>
              <a:buClr>
                <a:schemeClr val="accent6"/>
              </a:buClr>
              <a:buSzPts val="14400"/>
              <a:buNone/>
              <a:defRPr sz="14400">
                <a:solidFill>
                  <a:schemeClr val="accent6"/>
                </a:solidFill>
              </a:defRPr>
            </a:lvl9pPr>
          </a:lstStyle>
          <a:p>
            <a:r>
              <a:t>xx%</a:t>
            </a:r>
          </a:p>
        </p:txBody>
      </p:sp>
      <p:sp>
        <p:nvSpPr>
          <p:cNvPr id="60" name="Google Shape;60;g2a2b5f67785_1_51"/>
          <p:cNvSpPr txBox="1"/>
          <p:nvPr>
            <p:ph idx="1" type="body"/>
          </p:nvPr>
        </p:nvSpPr>
        <p:spPr>
          <a:xfrm>
            <a:off x="782300" y="3957850"/>
            <a:ext cx="10627500" cy="14289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61" name="Google Shape;61;g2a2b5f67785_1_5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 name="Shape 62"/>
        <p:cNvGrpSpPr/>
        <p:nvPr/>
      </p:nvGrpSpPr>
      <p:grpSpPr>
        <a:xfrm>
          <a:off x="0" y="0"/>
          <a:ext cx="0" cy="0"/>
          <a:chOff x="0" y="0"/>
          <a:chExt cx="0" cy="0"/>
        </a:xfrm>
      </p:grpSpPr>
      <p:sp>
        <p:nvSpPr>
          <p:cNvPr id="63" name="Google Shape;63;g2a2b5f67785_1_5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64" name="Shape 64"/>
        <p:cNvGrpSpPr/>
        <p:nvPr/>
      </p:nvGrpSpPr>
      <p:grpSpPr>
        <a:xfrm>
          <a:off x="0" y="0"/>
          <a:ext cx="0" cy="0"/>
          <a:chOff x="0" y="0"/>
          <a:chExt cx="0" cy="0"/>
        </a:xfrm>
      </p:grpSpPr>
      <p:sp>
        <p:nvSpPr>
          <p:cNvPr id="65" name="Google Shape;65;g2a2b5f67785_1_59"/>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l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6" name="Google Shape;66;g2a2b5f67785_1_59"/>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Autofit/>
          </a:bodyPr>
          <a:lstStyle>
            <a:lvl1pPr indent="-320040" lvl="0" marL="457200" rtl="0" algn="l">
              <a:lnSpc>
                <a:spcPct val="100000"/>
              </a:lnSpc>
              <a:spcBef>
                <a:spcPts val="1000"/>
              </a:spcBef>
              <a:spcAft>
                <a:spcPts val="0"/>
              </a:spcAft>
              <a:buSzPts val="1440"/>
              <a:buChar char="►"/>
              <a:defRPr/>
            </a:lvl1pPr>
            <a:lvl2pPr indent="-320040" lvl="1" marL="914400" rtl="0" algn="l">
              <a:lnSpc>
                <a:spcPct val="100000"/>
              </a:lnSpc>
              <a:spcBef>
                <a:spcPts val="1000"/>
              </a:spcBef>
              <a:spcAft>
                <a:spcPts val="0"/>
              </a:spcAft>
              <a:buSzPts val="1440"/>
              <a:buChar char="►"/>
              <a:defRPr/>
            </a:lvl2pPr>
            <a:lvl3pPr indent="-320039" lvl="2" marL="1371600" rtl="0" algn="l">
              <a:lnSpc>
                <a:spcPct val="100000"/>
              </a:lnSpc>
              <a:spcBef>
                <a:spcPts val="1000"/>
              </a:spcBef>
              <a:spcAft>
                <a:spcPts val="0"/>
              </a:spcAft>
              <a:buSzPts val="1440"/>
              <a:buChar char="►"/>
              <a:defRPr/>
            </a:lvl3pPr>
            <a:lvl4pPr indent="-320039" lvl="3" marL="1828800" rtl="0" algn="l">
              <a:lnSpc>
                <a:spcPct val="100000"/>
              </a:lnSpc>
              <a:spcBef>
                <a:spcPts val="1000"/>
              </a:spcBef>
              <a:spcAft>
                <a:spcPts val="0"/>
              </a:spcAft>
              <a:buSzPts val="1440"/>
              <a:buChar char="►"/>
              <a:defRPr/>
            </a:lvl4pPr>
            <a:lvl5pPr indent="-320039" lvl="4" marL="2286000" rtl="0" algn="l">
              <a:lnSpc>
                <a:spcPct val="100000"/>
              </a:lnSpc>
              <a:spcBef>
                <a:spcPts val="1000"/>
              </a:spcBef>
              <a:spcAft>
                <a:spcPts val="0"/>
              </a:spcAft>
              <a:buSzPts val="1440"/>
              <a:buChar char="►"/>
              <a:defRPr/>
            </a:lvl5pPr>
            <a:lvl6pPr indent="-320039" lvl="5" marL="2743200" rtl="0" algn="l">
              <a:lnSpc>
                <a:spcPct val="100000"/>
              </a:lnSpc>
              <a:spcBef>
                <a:spcPts val="1000"/>
              </a:spcBef>
              <a:spcAft>
                <a:spcPts val="0"/>
              </a:spcAft>
              <a:buSzPts val="1440"/>
              <a:buChar char="►"/>
              <a:defRPr/>
            </a:lvl6pPr>
            <a:lvl7pPr indent="-320039" lvl="6" marL="3200400" rtl="0" algn="l">
              <a:lnSpc>
                <a:spcPct val="100000"/>
              </a:lnSpc>
              <a:spcBef>
                <a:spcPts val="1000"/>
              </a:spcBef>
              <a:spcAft>
                <a:spcPts val="0"/>
              </a:spcAft>
              <a:buSzPts val="1440"/>
              <a:buChar char="►"/>
              <a:defRPr/>
            </a:lvl7pPr>
            <a:lvl8pPr indent="-320040" lvl="7" marL="3657600" rtl="0" algn="l">
              <a:lnSpc>
                <a:spcPct val="100000"/>
              </a:lnSpc>
              <a:spcBef>
                <a:spcPts val="1000"/>
              </a:spcBef>
              <a:spcAft>
                <a:spcPts val="0"/>
              </a:spcAft>
              <a:buSzPts val="1440"/>
              <a:buChar char="►"/>
              <a:defRPr/>
            </a:lvl8pPr>
            <a:lvl9pPr indent="-320040" lvl="8" marL="4114800" rtl="0" algn="l">
              <a:lnSpc>
                <a:spcPct val="100000"/>
              </a:lnSpc>
              <a:spcBef>
                <a:spcPts val="1000"/>
              </a:spcBef>
              <a:spcAft>
                <a:spcPts val="0"/>
              </a:spcAft>
              <a:buSzPts val="1440"/>
              <a:buChar char="►"/>
              <a:defRPr/>
            </a:lvl9pPr>
          </a:lstStyle>
          <a:p/>
        </p:txBody>
      </p:sp>
      <p:sp>
        <p:nvSpPr>
          <p:cNvPr id="67" name="Google Shape;67;g2a2b5f67785_1_59"/>
          <p:cNvSpPr txBox="1"/>
          <p:nvPr>
            <p:ph idx="10" type="dt"/>
          </p:nvPr>
        </p:nvSpPr>
        <p:spPr>
          <a:xfrm rot="5400000">
            <a:off x="10155638" y="1790701"/>
            <a:ext cx="990600" cy="30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8" name="Google Shape;68;g2a2b5f67785_1_59"/>
          <p:cNvSpPr txBox="1"/>
          <p:nvPr>
            <p:ph idx="11" type="ftr"/>
          </p:nvPr>
        </p:nvSpPr>
        <p:spPr>
          <a:xfrm rot="5400000">
            <a:off x="8951571" y="3225300"/>
            <a:ext cx="3859800" cy="3048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 name="Google Shape;69;g2a2b5f67785_1_59"/>
          <p:cNvSpPr txBox="1"/>
          <p:nvPr>
            <p:ph idx="12" type="sldNum"/>
          </p:nvPr>
        </p:nvSpPr>
        <p:spPr>
          <a:xfrm>
            <a:off x="10352540" y="295729"/>
            <a:ext cx="838200" cy="767700"/>
          </a:xfrm>
          <a:prstGeom prst="rect">
            <a:avLst/>
          </a:prstGeom>
          <a:noFill/>
          <a:ln>
            <a:noFill/>
          </a:ln>
        </p:spPr>
        <p:txBody>
          <a:bodyPr anchorCtr="0" anchor="b"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1pPr>
            <a:lvl2pPr indent="0" lvl="1"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2pPr>
            <a:lvl3pPr indent="0" lvl="2"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3pPr>
            <a:lvl4pPr indent="0" lvl="3"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4pPr>
            <a:lvl5pPr indent="0" lvl="4"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5pPr>
            <a:lvl6pPr indent="0" lvl="5"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6pPr>
            <a:lvl7pPr indent="0" lvl="6"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7pPr>
            <a:lvl8pPr indent="0" lvl="7"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8pPr>
            <a:lvl9pPr indent="0" lvl="8" marL="0" marR="0" rtl="0" algn="ctr">
              <a:lnSpc>
                <a:spcPct val="100000"/>
              </a:lnSpc>
              <a:spcBef>
                <a:spcPts val="0"/>
              </a:spcBef>
              <a:spcAft>
                <a:spcPts val="0"/>
              </a:spcAft>
              <a:buClr>
                <a:srgbClr val="000000"/>
              </a:buClr>
              <a:buSzPts val="2800"/>
              <a:buFont typeface="Arial"/>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g2a2b5f67785_1_11"/>
          <p:cNvSpPr/>
          <p:nvPr/>
        </p:nvSpPr>
        <p:spPr>
          <a:xfrm>
            <a:off x="782294" y="6769200"/>
            <a:ext cx="10627500" cy="888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 name="Google Shape;18;g2a2b5f67785_1_11"/>
          <p:cNvSpPr/>
          <p:nvPr/>
        </p:nvSpPr>
        <p:spPr>
          <a:xfrm>
            <a:off x="782294" y="0"/>
            <a:ext cx="10627500" cy="88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 name="Google Shape;19;g2a2b5f67785_1_11"/>
          <p:cNvSpPr txBox="1"/>
          <p:nvPr>
            <p:ph type="title"/>
          </p:nvPr>
        </p:nvSpPr>
        <p:spPr>
          <a:xfrm>
            <a:off x="679400" y="2561800"/>
            <a:ext cx="10833300" cy="1734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20" name="Google Shape;20;g2a2b5f67785_1_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g2a2b5f67785_1_16"/>
          <p:cNvSpPr/>
          <p:nvPr/>
        </p:nvSpPr>
        <p:spPr>
          <a:xfrm>
            <a:off x="-167" y="6727600"/>
            <a:ext cx="12192000" cy="130500"/>
          </a:xfrm>
          <a:prstGeom prst="rect">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23" name="Google Shape;23;g2a2b5f67785_1_16"/>
          <p:cNvCxnSpPr/>
          <p:nvPr/>
        </p:nvCxnSpPr>
        <p:spPr>
          <a:xfrm>
            <a:off x="559233" y="1538926"/>
            <a:ext cx="513600" cy="0"/>
          </a:xfrm>
          <a:prstGeom prst="straightConnector1">
            <a:avLst/>
          </a:prstGeom>
          <a:noFill/>
          <a:ln cap="flat" cmpd="sng" w="28575">
            <a:solidFill>
              <a:schemeClr val="dk1"/>
            </a:solidFill>
            <a:prstDash val="solid"/>
            <a:round/>
            <a:headEnd len="sm" w="sm" type="none"/>
            <a:tailEnd len="sm" w="sm" type="none"/>
          </a:ln>
        </p:spPr>
      </p:cxnSp>
      <p:sp>
        <p:nvSpPr>
          <p:cNvPr id="24" name="Google Shape;24;g2a2b5f67785_1_16"/>
          <p:cNvSpPr txBox="1"/>
          <p:nvPr>
            <p:ph type="title"/>
          </p:nvPr>
        </p:nvSpPr>
        <p:spPr>
          <a:xfrm>
            <a:off x="415600" y="496967"/>
            <a:ext cx="11360700" cy="860100"/>
          </a:xfrm>
          <a:prstGeom prst="rect">
            <a:avLst/>
          </a:prstGeom>
        </p:spPr>
        <p:txBody>
          <a:bodyPr anchorCtr="0" anchor="t" bIns="121900" lIns="121900" spcFirstLastPara="1" rIns="121900" wrap="square" tIns="121900">
            <a:norm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25" name="Google Shape;25;g2a2b5f67785_1_16"/>
          <p:cNvSpPr txBox="1"/>
          <p:nvPr>
            <p:ph idx="1" type="body"/>
          </p:nvPr>
        </p:nvSpPr>
        <p:spPr>
          <a:xfrm>
            <a:off x="415600" y="1890400"/>
            <a:ext cx="11360700" cy="4201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26" name="Google Shape;26;g2a2b5f67785_1_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cxnSp>
        <p:nvCxnSpPr>
          <p:cNvPr id="28" name="Google Shape;28;g2a2b5f67785_1_22"/>
          <p:cNvCxnSpPr/>
          <p:nvPr/>
        </p:nvCxnSpPr>
        <p:spPr>
          <a:xfrm>
            <a:off x="559233" y="1538926"/>
            <a:ext cx="513600" cy="0"/>
          </a:xfrm>
          <a:prstGeom prst="straightConnector1">
            <a:avLst/>
          </a:prstGeom>
          <a:noFill/>
          <a:ln cap="flat" cmpd="sng" w="28575">
            <a:solidFill>
              <a:schemeClr val="dk1"/>
            </a:solidFill>
            <a:prstDash val="solid"/>
            <a:round/>
            <a:headEnd len="sm" w="sm" type="none"/>
            <a:tailEnd len="sm" w="sm" type="none"/>
          </a:ln>
        </p:spPr>
      </p:cxnSp>
      <p:sp>
        <p:nvSpPr>
          <p:cNvPr id="29" name="Google Shape;29;g2a2b5f67785_1_22"/>
          <p:cNvSpPr txBox="1"/>
          <p:nvPr>
            <p:ph type="title"/>
          </p:nvPr>
        </p:nvSpPr>
        <p:spPr>
          <a:xfrm>
            <a:off x="415600" y="496967"/>
            <a:ext cx="11360700" cy="860100"/>
          </a:xfrm>
          <a:prstGeom prst="rect">
            <a:avLst/>
          </a:prstGeom>
        </p:spPr>
        <p:txBody>
          <a:bodyPr anchorCtr="0" anchor="t" bIns="121900" lIns="121900" spcFirstLastPara="1" rIns="121900" wrap="square" tIns="121900">
            <a:norm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30" name="Google Shape;30;g2a2b5f67785_1_22"/>
          <p:cNvSpPr txBox="1"/>
          <p:nvPr>
            <p:ph idx="1" type="body"/>
          </p:nvPr>
        </p:nvSpPr>
        <p:spPr>
          <a:xfrm>
            <a:off x="415600" y="1890600"/>
            <a:ext cx="5333100" cy="4201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1" name="Google Shape;31;g2a2b5f67785_1_22"/>
          <p:cNvSpPr txBox="1"/>
          <p:nvPr>
            <p:ph idx="2" type="body"/>
          </p:nvPr>
        </p:nvSpPr>
        <p:spPr>
          <a:xfrm>
            <a:off x="6443200" y="1890600"/>
            <a:ext cx="5333100" cy="4201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2" name="Google Shape;32;g2a2b5f67785_1_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g2a2b5f67785_1_28"/>
          <p:cNvSpPr txBox="1"/>
          <p:nvPr>
            <p:ph type="title"/>
          </p:nvPr>
        </p:nvSpPr>
        <p:spPr>
          <a:xfrm>
            <a:off x="415600" y="496967"/>
            <a:ext cx="11360700" cy="860100"/>
          </a:xfrm>
          <a:prstGeom prst="rect">
            <a:avLst/>
          </a:prstGeom>
        </p:spPr>
        <p:txBody>
          <a:bodyPr anchorCtr="0" anchor="t" bIns="121900" lIns="121900" spcFirstLastPara="1" rIns="121900" wrap="square" tIns="121900">
            <a:normAutofit/>
          </a:bodyPr>
          <a:lstStyle>
            <a:lvl1pPr lvl="0">
              <a:spcBef>
                <a:spcPts val="0"/>
              </a:spcBef>
              <a:spcAft>
                <a:spcPts val="0"/>
              </a:spcAft>
              <a:buSzPts val="4300"/>
              <a:buNone/>
              <a:defRPr/>
            </a:lvl1pPr>
            <a:lvl2pPr lvl="1">
              <a:spcBef>
                <a:spcPts val="0"/>
              </a:spcBef>
              <a:spcAft>
                <a:spcPts val="0"/>
              </a:spcAft>
              <a:buSzPts val="4300"/>
              <a:buNone/>
              <a:defRPr/>
            </a:lvl2pPr>
            <a:lvl3pPr lvl="2">
              <a:spcBef>
                <a:spcPts val="0"/>
              </a:spcBef>
              <a:spcAft>
                <a:spcPts val="0"/>
              </a:spcAft>
              <a:buSzPts val="4300"/>
              <a:buNone/>
              <a:defRPr/>
            </a:lvl3pPr>
            <a:lvl4pPr lvl="3">
              <a:spcBef>
                <a:spcPts val="0"/>
              </a:spcBef>
              <a:spcAft>
                <a:spcPts val="0"/>
              </a:spcAft>
              <a:buSzPts val="4300"/>
              <a:buNone/>
              <a:defRPr/>
            </a:lvl4pPr>
            <a:lvl5pPr lvl="4">
              <a:spcBef>
                <a:spcPts val="0"/>
              </a:spcBef>
              <a:spcAft>
                <a:spcPts val="0"/>
              </a:spcAft>
              <a:buSzPts val="4300"/>
              <a:buNone/>
              <a:defRPr/>
            </a:lvl5pPr>
            <a:lvl6pPr lvl="5">
              <a:spcBef>
                <a:spcPts val="0"/>
              </a:spcBef>
              <a:spcAft>
                <a:spcPts val="0"/>
              </a:spcAft>
              <a:buSzPts val="4300"/>
              <a:buNone/>
              <a:defRPr/>
            </a:lvl6pPr>
            <a:lvl7pPr lvl="6">
              <a:spcBef>
                <a:spcPts val="0"/>
              </a:spcBef>
              <a:spcAft>
                <a:spcPts val="0"/>
              </a:spcAft>
              <a:buSzPts val="4300"/>
              <a:buNone/>
              <a:defRPr/>
            </a:lvl7pPr>
            <a:lvl8pPr lvl="7">
              <a:spcBef>
                <a:spcPts val="0"/>
              </a:spcBef>
              <a:spcAft>
                <a:spcPts val="0"/>
              </a:spcAft>
              <a:buSzPts val="4300"/>
              <a:buNone/>
              <a:defRPr/>
            </a:lvl8pPr>
            <a:lvl9pPr lvl="8">
              <a:spcBef>
                <a:spcPts val="0"/>
              </a:spcBef>
              <a:spcAft>
                <a:spcPts val="0"/>
              </a:spcAft>
              <a:buSzPts val="4300"/>
              <a:buNone/>
              <a:defRPr/>
            </a:lvl9pPr>
          </a:lstStyle>
          <a:p/>
        </p:txBody>
      </p:sp>
      <p:sp>
        <p:nvSpPr>
          <p:cNvPr id="35" name="Google Shape;35;g2a2b5f67785_1_2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cxnSp>
        <p:nvCxnSpPr>
          <p:cNvPr id="37" name="Google Shape;37;g2a2b5f67785_1_31"/>
          <p:cNvCxnSpPr/>
          <p:nvPr/>
        </p:nvCxnSpPr>
        <p:spPr>
          <a:xfrm>
            <a:off x="548058" y="1890363"/>
            <a:ext cx="513600" cy="0"/>
          </a:xfrm>
          <a:prstGeom prst="straightConnector1">
            <a:avLst/>
          </a:prstGeom>
          <a:noFill/>
          <a:ln cap="flat" cmpd="sng" w="28575">
            <a:solidFill>
              <a:schemeClr val="dk1"/>
            </a:solidFill>
            <a:prstDash val="solid"/>
            <a:round/>
            <a:headEnd len="sm" w="sm" type="none"/>
            <a:tailEnd len="sm" w="sm" type="none"/>
          </a:ln>
        </p:spPr>
      </p:cxnSp>
      <p:sp>
        <p:nvSpPr>
          <p:cNvPr id="38" name="Google Shape;38;g2a2b5f67785_1_31"/>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9" name="Google Shape;39;g2a2b5f67785_1_31"/>
          <p:cNvSpPr txBox="1"/>
          <p:nvPr>
            <p:ph idx="1" type="body"/>
          </p:nvPr>
        </p:nvSpPr>
        <p:spPr>
          <a:xfrm>
            <a:off x="415600" y="2187133"/>
            <a:ext cx="3744000" cy="39051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40" name="Google Shape;40;g2a2b5f67785_1_3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g2a2b5f67785_1_36"/>
          <p:cNvSpPr/>
          <p:nvPr/>
        </p:nvSpPr>
        <p:spPr>
          <a:xfrm>
            <a:off x="782294" y="0"/>
            <a:ext cx="10627500" cy="888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 name="Google Shape;43;g2a2b5f67785_1_36"/>
          <p:cNvSpPr/>
          <p:nvPr/>
        </p:nvSpPr>
        <p:spPr>
          <a:xfrm>
            <a:off x="782294" y="6769200"/>
            <a:ext cx="10627500" cy="88800"/>
          </a:xfrm>
          <a:prstGeom prst="rect">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 name="Google Shape;44;g2a2b5f67785_1_36"/>
          <p:cNvSpPr txBox="1"/>
          <p:nvPr>
            <p:ph type="title"/>
          </p:nvPr>
        </p:nvSpPr>
        <p:spPr>
          <a:xfrm>
            <a:off x="653667" y="701800"/>
            <a:ext cx="74916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45" name="Google Shape;45;g2a2b5f67785_1_3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g2a2b5f67785_1_41"/>
          <p:cNvSpPr/>
          <p:nvPr/>
        </p:nvSpPr>
        <p:spPr>
          <a:xfrm>
            <a:off x="6096000" y="-133"/>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cxnSp>
        <p:nvCxnSpPr>
          <p:cNvPr id="48" name="Google Shape;48;g2a2b5f67785_1_41"/>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49" name="Google Shape;49;g2a2b5f67785_1_41"/>
          <p:cNvSpPr txBox="1"/>
          <p:nvPr>
            <p:ph type="title"/>
          </p:nvPr>
        </p:nvSpPr>
        <p:spPr>
          <a:xfrm>
            <a:off x="354000" y="1446167"/>
            <a:ext cx="5393700" cy="2276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50" name="Google Shape;50;g2a2b5f67785_1_41"/>
          <p:cNvSpPr txBox="1"/>
          <p:nvPr>
            <p:ph idx="1" type="subTitle"/>
          </p:nvPr>
        </p:nvSpPr>
        <p:spPr>
          <a:xfrm>
            <a:off x="354000" y="3793600"/>
            <a:ext cx="5393700" cy="1895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Clr>
                <a:schemeClr val="accent6"/>
              </a:buClr>
              <a:buSzPts val="2800"/>
              <a:buNone/>
              <a:defRPr sz="2800">
                <a:solidFill>
                  <a:schemeClr val="accent6"/>
                </a:solidFill>
              </a:defRPr>
            </a:lvl1pPr>
            <a:lvl2pPr lvl="1" algn="ctr">
              <a:lnSpc>
                <a:spcPct val="100000"/>
              </a:lnSpc>
              <a:spcBef>
                <a:spcPts val="0"/>
              </a:spcBef>
              <a:spcAft>
                <a:spcPts val="0"/>
              </a:spcAft>
              <a:buClr>
                <a:schemeClr val="accent6"/>
              </a:buClr>
              <a:buSzPts val="2800"/>
              <a:buNone/>
              <a:defRPr sz="2800">
                <a:solidFill>
                  <a:schemeClr val="accent6"/>
                </a:solidFill>
              </a:defRPr>
            </a:lvl2pPr>
            <a:lvl3pPr lvl="2" algn="ctr">
              <a:lnSpc>
                <a:spcPct val="100000"/>
              </a:lnSpc>
              <a:spcBef>
                <a:spcPts val="0"/>
              </a:spcBef>
              <a:spcAft>
                <a:spcPts val="0"/>
              </a:spcAft>
              <a:buClr>
                <a:schemeClr val="accent6"/>
              </a:buClr>
              <a:buSzPts val="2800"/>
              <a:buNone/>
              <a:defRPr sz="2800">
                <a:solidFill>
                  <a:schemeClr val="accent6"/>
                </a:solidFill>
              </a:defRPr>
            </a:lvl3pPr>
            <a:lvl4pPr lvl="3" algn="ctr">
              <a:lnSpc>
                <a:spcPct val="100000"/>
              </a:lnSpc>
              <a:spcBef>
                <a:spcPts val="0"/>
              </a:spcBef>
              <a:spcAft>
                <a:spcPts val="0"/>
              </a:spcAft>
              <a:buClr>
                <a:schemeClr val="accent6"/>
              </a:buClr>
              <a:buSzPts val="2800"/>
              <a:buNone/>
              <a:defRPr sz="2800">
                <a:solidFill>
                  <a:schemeClr val="accent6"/>
                </a:solidFill>
              </a:defRPr>
            </a:lvl4pPr>
            <a:lvl5pPr lvl="4" algn="ctr">
              <a:lnSpc>
                <a:spcPct val="100000"/>
              </a:lnSpc>
              <a:spcBef>
                <a:spcPts val="0"/>
              </a:spcBef>
              <a:spcAft>
                <a:spcPts val="0"/>
              </a:spcAft>
              <a:buClr>
                <a:schemeClr val="accent6"/>
              </a:buClr>
              <a:buSzPts val="2800"/>
              <a:buNone/>
              <a:defRPr sz="2800">
                <a:solidFill>
                  <a:schemeClr val="accent6"/>
                </a:solidFill>
              </a:defRPr>
            </a:lvl5pPr>
            <a:lvl6pPr lvl="5" algn="ctr">
              <a:lnSpc>
                <a:spcPct val="100000"/>
              </a:lnSpc>
              <a:spcBef>
                <a:spcPts val="0"/>
              </a:spcBef>
              <a:spcAft>
                <a:spcPts val="0"/>
              </a:spcAft>
              <a:buClr>
                <a:schemeClr val="accent6"/>
              </a:buClr>
              <a:buSzPts val="2800"/>
              <a:buNone/>
              <a:defRPr sz="2800">
                <a:solidFill>
                  <a:schemeClr val="accent6"/>
                </a:solidFill>
              </a:defRPr>
            </a:lvl6pPr>
            <a:lvl7pPr lvl="6" algn="ctr">
              <a:lnSpc>
                <a:spcPct val="100000"/>
              </a:lnSpc>
              <a:spcBef>
                <a:spcPts val="0"/>
              </a:spcBef>
              <a:spcAft>
                <a:spcPts val="0"/>
              </a:spcAft>
              <a:buClr>
                <a:schemeClr val="accent6"/>
              </a:buClr>
              <a:buSzPts val="2800"/>
              <a:buNone/>
              <a:defRPr sz="2800">
                <a:solidFill>
                  <a:schemeClr val="accent6"/>
                </a:solidFill>
              </a:defRPr>
            </a:lvl7pPr>
            <a:lvl8pPr lvl="7" algn="ctr">
              <a:lnSpc>
                <a:spcPct val="100000"/>
              </a:lnSpc>
              <a:spcBef>
                <a:spcPts val="0"/>
              </a:spcBef>
              <a:spcAft>
                <a:spcPts val="0"/>
              </a:spcAft>
              <a:buClr>
                <a:schemeClr val="accent6"/>
              </a:buClr>
              <a:buSzPts val="2800"/>
              <a:buNone/>
              <a:defRPr sz="2800">
                <a:solidFill>
                  <a:schemeClr val="accent6"/>
                </a:solidFill>
              </a:defRPr>
            </a:lvl8pPr>
            <a:lvl9pPr lvl="8" algn="ctr">
              <a:lnSpc>
                <a:spcPct val="100000"/>
              </a:lnSpc>
              <a:spcBef>
                <a:spcPts val="0"/>
              </a:spcBef>
              <a:spcAft>
                <a:spcPts val="0"/>
              </a:spcAft>
              <a:buClr>
                <a:schemeClr val="accent6"/>
              </a:buClr>
              <a:buSzPts val="2800"/>
              <a:buNone/>
              <a:defRPr sz="2800">
                <a:solidFill>
                  <a:schemeClr val="accent6"/>
                </a:solidFill>
              </a:defRPr>
            </a:lvl9pPr>
          </a:lstStyle>
          <a:p/>
        </p:txBody>
      </p:sp>
      <p:sp>
        <p:nvSpPr>
          <p:cNvPr id="51" name="Google Shape;51;g2a2b5f67785_1_41"/>
          <p:cNvSpPr txBox="1"/>
          <p:nvPr>
            <p:ph idx="2" type="body"/>
          </p:nvPr>
        </p:nvSpPr>
        <p:spPr>
          <a:xfrm>
            <a:off x="6586000" y="965600"/>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Clr>
                <a:schemeClr val="accent1"/>
              </a:buClr>
              <a:buSzPts val="2400"/>
              <a:buChar char="●"/>
              <a:defRPr>
                <a:solidFill>
                  <a:schemeClr val="accent1"/>
                </a:solidFill>
              </a:defRPr>
            </a:lvl1pPr>
            <a:lvl2pPr indent="-349250" lvl="1" marL="914400">
              <a:spcBef>
                <a:spcPts val="0"/>
              </a:spcBef>
              <a:spcAft>
                <a:spcPts val="0"/>
              </a:spcAft>
              <a:buClr>
                <a:schemeClr val="accent1"/>
              </a:buClr>
              <a:buSzPts val="1900"/>
              <a:buChar char="○"/>
              <a:defRPr>
                <a:solidFill>
                  <a:schemeClr val="accent1"/>
                </a:solidFill>
              </a:defRPr>
            </a:lvl2pPr>
            <a:lvl3pPr indent="-349250" lvl="2" marL="1371600">
              <a:spcBef>
                <a:spcPts val="0"/>
              </a:spcBef>
              <a:spcAft>
                <a:spcPts val="0"/>
              </a:spcAft>
              <a:buClr>
                <a:schemeClr val="accent1"/>
              </a:buClr>
              <a:buSzPts val="1900"/>
              <a:buChar char="■"/>
              <a:defRPr>
                <a:solidFill>
                  <a:schemeClr val="accent1"/>
                </a:solidFill>
              </a:defRPr>
            </a:lvl3pPr>
            <a:lvl4pPr indent="-349250" lvl="3" marL="1828800">
              <a:spcBef>
                <a:spcPts val="0"/>
              </a:spcBef>
              <a:spcAft>
                <a:spcPts val="0"/>
              </a:spcAft>
              <a:buClr>
                <a:schemeClr val="accent1"/>
              </a:buClr>
              <a:buSzPts val="1900"/>
              <a:buChar char="●"/>
              <a:defRPr>
                <a:solidFill>
                  <a:schemeClr val="accent1"/>
                </a:solidFill>
              </a:defRPr>
            </a:lvl4pPr>
            <a:lvl5pPr indent="-349250" lvl="4" marL="2286000">
              <a:spcBef>
                <a:spcPts val="0"/>
              </a:spcBef>
              <a:spcAft>
                <a:spcPts val="0"/>
              </a:spcAft>
              <a:buClr>
                <a:schemeClr val="accent1"/>
              </a:buClr>
              <a:buSzPts val="1900"/>
              <a:buChar char="○"/>
              <a:defRPr>
                <a:solidFill>
                  <a:schemeClr val="accent1"/>
                </a:solidFill>
              </a:defRPr>
            </a:lvl5pPr>
            <a:lvl6pPr indent="-349250" lvl="5" marL="2743200">
              <a:spcBef>
                <a:spcPts val="0"/>
              </a:spcBef>
              <a:spcAft>
                <a:spcPts val="0"/>
              </a:spcAft>
              <a:buClr>
                <a:schemeClr val="accent1"/>
              </a:buClr>
              <a:buSzPts val="1900"/>
              <a:buChar char="■"/>
              <a:defRPr>
                <a:solidFill>
                  <a:schemeClr val="accent1"/>
                </a:solidFill>
              </a:defRPr>
            </a:lvl6pPr>
            <a:lvl7pPr indent="-349250" lvl="6" marL="3200400">
              <a:spcBef>
                <a:spcPts val="0"/>
              </a:spcBef>
              <a:spcAft>
                <a:spcPts val="0"/>
              </a:spcAft>
              <a:buClr>
                <a:schemeClr val="accent1"/>
              </a:buClr>
              <a:buSzPts val="1900"/>
              <a:buChar char="●"/>
              <a:defRPr>
                <a:solidFill>
                  <a:schemeClr val="accent1"/>
                </a:solidFill>
              </a:defRPr>
            </a:lvl7pPr>
            <a:lvl8pPr indent="-349250" lvl="7" marL="3657600">
              <a:spcBef>
                <a:spcPts val="0"/>
              </a:spcBef>
              <a:spcAft>
                <a:spcPts val="0"/>
              </a:spcAft>
              <a:buClr>
                <a:schemeClr val="accent1"/>
              </a:buClr>
              <a:buSzPts val="1900"/>
              <a:buChar char="○"/>
              <a:defRPr>
                <a:solidFill>
                  <a:schemeClr val="accent1"/>
                </a:solidFill>
              </a:defRPr>
            </a:lvl8pPr>
            <a:lvl9pPr indent="-349250" lvl="8" marL="4114800">
              <a:spcBef>
                <a:spcPts val="0"/>
              </a:spcBef>
              <a:spcAft>
                <a:spcPts val="0"/>
              </a:spcAft>
              <a:buClr>
                <a:schemeClr val="accent1"/>
              </a:buClr>
              <a:buSzPts val="1900"/>
              <a:buChar char="■"/>
              <a:defRPr>
                <a:solidFill>
                  <a:schemeClr val="accent1"/>
                </a:solidFill>
              </a:defRPr>
            </a:lvl9pPr>
          </a:lstStyle>
          <a:p/>
        </p:txBody>
      </p:sp>
      <p:sp>
        <p:nvSpPr>
          <p:cNvPr id="52" name="Google Shape;52;g2a2b5f67785_1_4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g2a2b5f67785_1_48"/>
          <p:cNvSpPr txBox="1"/>
          <p:nvPr>
            <p:ph idx="1" type="body"/>
          </p:nvPr>
        </p:nvSpPr>
        <p:spPr>
          <a:xfrm>
            <a:off x="426000" y="5640767"/>
            <a:ext cx="7998300" cy="7983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55" name="Google Shape;55;g2a2b5f67785_1_4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lue-gold">
    <p:bg>
      <p:bgPr>
        <a:solidFill>
          <a:schemeClr val="lt1"/>
        </a:solidFill>
      </p:bgPr>
    </p:bg>
    <p:spTree>
      <p:nvGrpSpPr>
        <p:cNvPr id="5" name="Shape 5"/>
        <p:cNvGrpSpPr/>
        <p:nvPr/>
      </p:nvGrpSpPr>
      <p:grpSpPr>
        <a:xfrm>
          <a:off x="0" y="0"/>
          <a:ext cx="0" cy="0"/>
          <a:chOff x="0" y="0"/>
          <a:chExt cx="0" cy="0"/>
        </a:xfrm>
      </p:grpSpPr>
      <p:sp>
        <p:nvSpPr>
          <p:cNvPr id="6" name="Google Shape;6;g2a2b5f67785_1_0"/>
          <p:cNvSpPr txBox="1"/>
          <p:nvPr>
            <p:ph type="title"/>
          </p:nvPr>
        </p:nvSpPr>
        <p:spPr>
          <a:xfrm>
            <a:off x="415600" y="496967"/>
            <a:ext cx="11360700" cy="8601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4300"/>
              <a:buFont typeface="Playfair Display"/>
              <a:buNone/>
              <a:defRPr b="1" sz="4300">
                <a:solidFill>
                  <a:schemeClr val="dk1"/>
                </a:solidFill>
                <a:latin typeface="Playfair Display"/>
                <a:ea typeface="Playfair Display"/>
                <a:cs typeface="Playfair Display"/>
                <a:sym typeface="Playfair Display"/>
              </a:defRPr>
            </a:lvl9pPr>
          </a:lstStyle>
          <a:p/>
        </p:txBody>
      </p:sp>
      <p:sp>
        <p:nvSpPr>
          <p:cNvPr id="7" name="Google Shape;7;g2a2b5f67785_1_0"/>
          <p:cNvSpPr txBox="1"/>
          <p:nvPr>
            <p:ph idx="1" type="body"/>
          </p:nvPr>
        </p:nvSpPr>
        <p:spPr>
          <a:xfrm>
            <a:off x="415600" y="1890400"/>
            <a:ext cx="11360700" cy="4201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1pPr>
            <a:lvl2pPr indent="-349250" lvl="1" marL="914400">
              <a:lnSpc>
                <a:spcPct val="115000"/>
              </a:lnSpc>
              <a:spcBef>
                <a:spcPts val="0"/>
              </a:spcBef>
              <a:spcAft>
                <a:spcPts val="0"/>
              </a:spcAft>
              <a:buClr>
                <a:schemeClr val="dk1"/>
              </a:buClr>
              <a:buSzPts val="1900"/>
              <a:buFont typeface="Lato"/>
              <a:buChar char="○"/>
              <a:defRPr sz="1900">
                <a:solidFill>
                  <a:schemeClr val="dk1"/>
                </a:solidFill>
                <a:latin typeface="Lato"/>
                <a:ea typeface="Lato"/>
                <a:cs typeface="Lato"/>
                <a:sym typeface="Lato"/>
              </a:defRPr>
            </a:lvl2pPr>
            <a:lvl3pPr indent="-349250" lvl="2" marL="1371600">
              <a:lnSpc>
                <a:spcPct val="115000"/>
              </a:lnSpc>
              <a:spcBef>
                <a:spcPts val="0"/>
              </a:spcBef>
              <a:spcAft>
                <a:spcPts val="0"/>
              </a:spcAft>
              <a:buClr>
                <a:schemeClr val="dk1"/>
              </a:buClr>
              <a:buSzPts val="1900"/>
              <a:buFont typeface="Lato"/>
              <a:buChar char="■"/>
              <a:defRPr sz="1900">
                <a:solidFill>
                  <a:schemeClr val="dk1"/>
                </a:solidFill>
                <a:latin typeface="Lato"/>
                <a:ea typeface="Lato"/>
                <a:cs typeface="Lato"/>
                <a:sym typeface="Lato"/>
              </a:defRPr>
            </a:lvl3pPr>
            <a:lvl4pPr indent="-349250" lvl="3" marL="1828800">
              <a:lnSpc>
                <a:spcPct val="115000"/>
              </a:lnSpc>
              <a:spcBef>
                <a:spcPts val="0"/>
              </a:spcBef>
              <a:spcAft>
                <a:spcPts val="0"/>
              </a:spcAft>
              <a:buClr>
                <a:schemeClr val="dk1"/>
              </a:buClr>
              <a:buSzPts val="1900"/>
              <a:buFont typeface="Lato"/>
              <a:buChar char="●"/>
              <a:defRPr sz="1900">
                <a:solidFill>
                  <a:schemeClr val="dk1"/>
                </a:solidFill>
                <a:latin typeface="Lato"/>
                <a:ea typeface="Lato"/>
                <a:cs typeface="Lato"/>
                <a:sym typeface="Lato"/>
              </a:defRPr>
            </a:lvl4pPr>
            <a:lvl5pPr indent="-349250" lvl="4" marL="2286000">
              <a:lnSpc>
                <a:spcPct val="115000"/>
              </a:lnSpc>
              <a:spcBef>
                <a:spcPts val="0"/>
              </a:spcBef>
              <a:spcAft>
                <a:spcPts val="0"/>
              </a:spcAft>
              <a:buClr>
                <a:schemeClr val="dk1"/>
              </a:buClr>
              <a:buSzPts val="1900"/>
              <a:buFont typeface="Lato"/>
              <a:buChar char="○"/>
              <a:defRPr sz="1900">
                <a:solidFill>
                  <a:schemeClr val="dk1"/>
                </a:solidFill>
                <a:latin typeface="Lato"/>
                <a:ea typeface="Lato"/>
                <a:cs typeface="Lato"/>
                <a:sym typeface="Lato"/>
              </a:defRPr>
            </a:lvl5pPr>
            <a:lvl6pPr indent="-349250" lvl="5" marL="2743200">
              <a:lnSpc>
                <a:spcPct val="115000"/>
              </a:lnSpc>
              <a:spcBef>
                <a:spcPts val="0"/>
              </a:spcBef>
              <a:spcAft>
                <a:spcPts val="0"/>
              </a:spcAft>
              <a:buClr>
                <a:schemeClr val="dk1"/>
              </a:buClr>
              <a:buSzPts val="1900"/>
              <a:buFont typeface="Lato"/>
              <a:buChar char="■"/>
              <a:defRPr sz="1900">
                <a:solidFill>
                  <a:schemeClr val="dk1"/>
                </a:solidFill>
                <a:latin typeface="Lato"/>
                <a:ea typeface="Lato"/>
                <a:cs typeface="Lato"/>
                <a:sym typeface="Lato"/>
              </a:defRPr>
            </a:lvl6pPr>
            <a:lvl7pPr indent="-349250" lvl="6" marL="3200400">
              <a:lnSpc>
                <a:spcPct val="115000"/>
              </a:lnSpc>
              <a:spcBef>
                <a:spcPts val="0"/>
              </a:spcBef>
              <a:spcAft>
                <a:spcPts val="0"/>
              </a:spcAft>
              <a:buClr>
                <a:schemeClr val="dk1"/>
              </a:buClr>
              <a:buSzPts val="1900"/>
              <a:buFont typeface="Lato"/>
              <a:buChar char="●"/>
              <a:defRPr sz="1900">
                <a:solidFill>
                  <a:schemeClr val="dk1"/>
                </a:solidFill>
                <a:latin typeface="Lato"/>
                <a:ea typeface="Lato"/>
                <a:cs typeface="Lato"/>
                <a:sym typeface="Lato"/>
              </a:defRPr>
            </a:lvl7pPr>
            <a:lvl8pPr indent="-349250" lvl="7" marL="3657600">
              <a:lnSpc>
                <a:spcPct val="115000"/>
              </a:lnSpc>
              <a:spcBef>
                <a:spcPts val="0"/>
              </a:spcBef>
              <a:spcAft>
                <a:spcPts val="0"/>
              </a:spcAft>
              <a:buClr>
                <a:schemeClr val="dk1"/>
              </a:buClr>
              <a:buSzPts val="1900"/>
              <a:buFont typeface="Lato"/>
              <a:buChar char="○"/>
              <a:defRPr sz="1900">
                <a:solidFill>
                  <a:schemeClr val="dk1"/>
                </a:solidFill>
                <a:latin typeface="Lato"/>
                <a:ea typeface="Lato"/>
                <a:cs typeface="Lato"/>
                <a:sym typeface="Lato"/>
              </a:defRPr>
            </a:lvl8pPr>
            <a:lvl9pPr indent="-349250" lvl="8" marL="4114800">
              <a:lnSpc>
                <a:spcPct val="115000"/>
              </a:lnSpc>
              <a:spcBef>
                <a:spcPts val="0"/>
              </a:spcBef>
              <a:spcAft>
                <a:spcPts val="0"/>
              </a:spcAft>
              <a:buClr>
                <a:schemeClr val="dk1"/>
              </a:buClr>
              <a:buSzPts val="1900"/>
              <a:buFont typeface="Lato"/>
              <a:buChar char="■"/>
              <a:defRPr sz="1900">
                <a:solidFill>
                  <a:schemeClr val="dk1"/>
                </a:solidFill>
                <a:latin typeface="Lato"/>
                <a:ea typeface="Lato"/>
                <a:cs typeface="Lato"/>
                <a:sym typeface="Lato"/>
              </a:defRPr>
            </a:lvl9pPr>
          </a:lstStyle>
          <a:p/>
        </p:txBody>
      </p:sp>
      <p:sp>
        <p:nvSpPr>
          <p:cNvPr id="8" name="Google Shape;8;g2a2b5f67785_1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1"/>
                </a:solidFill>
                <a:latin typeface="Lato"/>
                <a:ea typeface="Lato"/>
                <a:cs typeface="Lato"/>
                <a:sym typeface="Lato"/>
              </a:defRPr>
            </a:lvl1pPr>
            <a:lvl2pPr lvl="1" algn="r">
              <a:buNone/>
              <a:defRPr sz="1300">
                <a:solidFill>
                  <a:schemeClr val="dk1"/>
                </a:solidFill>
                <a:latin typeface="Lato"/>
                <a:ea typeface="Lato"/>
                <a:cs typeface="Lato"/>
                <a:sym typeface="Lato"/>
              </a:defRPr>
            </a:lvl2pPr>
            <a:lvl3pPr lvl="2" algn="r">
              <a:buNone/>
              <a:defRPr sz="1300">
                <a:solidFill>
                  <a:schemeClr val="dk1"/>
                </a:solidFill>
                <a:latin typeface="Lato"/>
                <a:ea typeface="Lato"/>
                <a:cs typeface="Lato"/>
                <a:sym typeface="Lato"/>
              </a:defRPr>
            </a:lvl3pPr>
            <a:lvl4pPr lvl="3" algn="r">
              <a:buNone/>
              <a:defRPr sz="1300">
                <a:solidFill>
                  <a:schemeClr val="dk1"/>
                </a:solidFill>
                <a:latin typeface="Lato"/>
                <a:ea typeface="Lato"/>
                <a:cs typeface="Lato"/>
                <a:sym typeface="Lato"/>
              </a:defRPr>
            </a:lvl4pPr>
            <a:lvl5pPr lvl="4" algn="r">
              <a:buNone/>
              <a:defRPr sz="1300">
                <a:solidFill>
                  <a:schemeClr val="dk1"/>
                </a:solidFill>
                <a:latin typeface="Lato"/>
                <a:ea typeface="Lato"/>
                <a:cs typeface="Lato"/>
                <a:sym typeface="Lato"/>
              </a:defRPr>
            </a:lvl5pPr>
            <a:lvl6pPr lvl="5" algn="r">
              <a:buNone/>
              <a:defRPr sz="1300">
                <a:solidFill>
                  <a:schemeClr val="dk1"/>
                </a:solidFill>
                <a:latin typeface="Lato"/>
                <a:ea typeface="Lato"/>
                <a:cs typeface="Lato"/>
                <a:sym typeface="Lato"/>
              </a:defRPr>
            </a:lvl6pPr>
            <a:lvl7pPr lvl="6" algn="r">
              <a:buNone/>
              <a:defRPr sz="1300">
                <a:solidFill>
                  <a:schemeClr val="dk1"/>
                </a:solidFill>
                <a:latin typeface="Lato"/>
                <a:ea typeface="Lato"/>
                <a:cs typeface="Lato"/>
                <a:sym typeface="Lato"/>
              </a:defRPr>
            </a:lvl7pPr>
            <a:lvl8pPr lvl="7" algn="r">
              <a:buNone/>
              <a:defRPr sz="1300">
                <a:solidFill>
                  <a:schemeClr val="dk1"/>
                </a:solidFill>
                <a:latin typeface="Lato"/>
                <a:ea typeface="Lato"/>
                <a:cs typeface="Lato"/>
                <a:sym typeface="Lato"/>
              </a:defRPr>
            </a:lvl8pPr>
            <a:lvl9pPr lvl="8" algn="r">
              <a:buNone/>
              <a:defRPr sz="1300">
                <a:solidFill>
                  <a:schemeClr val="dk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comments" Target="../comments/commen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comments" Target="../comments/commen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comments" Target="../comments/comment9.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comments" Target="../comments/comment10.xml"/><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comments" Target="../comments/commen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comments" Target="../comments/comment12.xml"/><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comments" Target="../comments/comment1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comments" Target="../comments/commen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comments" Target="../comments/commen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comments" Target="../comments/comment16.xml"/><Relationship Id="rId4" Type="http://schemas.openxmlformats.org/officeDocument/2006/relationships/image" Target="../media/image18.png"/><Relationship Id="rId5"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comments" Target="../comments/comment17.xml"/><Relationship Id="rId4" Type="http://schemas.openxmlformats.org/officeDocument/2006/relationships/image" Target="../media/image29.jpg"/><Relationship Id="rId5"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comments" Target="../comments/comment1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comments" Target="../comments/commen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comments" Target="../comments/commen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comments" Target="../comments/comment21.xml"/><Relationship Id="rId4" Type="http://schemas.openxmlformats.org/officeDocument/2006/relationships/hyperlink" Target="http://drive.google.com/file/d/1g88P8aB0e8DNZyUB69buxQg0M-NSq7Bq/view" TargetMode="External"/><Relationship Id="rId5"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comments" Target="../comments/comment22.xml"/><Relationship Id="rId4" Type="http://schemas.openxmlformats.org/officeDocument/2006/relationships/hyperlink" Target="http://drive.google.com/file/d/194p_4G1Cg4XUH0sUeZZ9JfoMr5OLpbER/view" TargetMode="External"/><Relationship Id="rId5"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comments" Target="../comments/comment23.xml"/><Relationship Id="rId4" Type="http://schemas.openxmlformats.org/officeDocument/2006/relationships/hyperlink" Target="http://drive.google.com/file/d/1cqWIOG__riDDDecEMYWhy3YUzSMlfOFT/view" TargetMode="External"/><Relationship Id="rId5" Type="http://schemas.openxmlformats.org/officeDocument/2006/relationships/image" Target="../media/image23.jpg"/><Relationship Id="rId6" Type="http://schemas.openxmlformats.org/officeDocument/2006/relationships/hyperlink" Target="http://drive.google.com/file/d/1OsefBfHN2e05JERm0vS52hQVBh2XXXZh/view" TargetMode="External"/><Relationship Id="rId7"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comments" Target="../comments/comment24.xml"/><Relationship Id="rId4" Type="http://schemas.openxmlformats.org/officeDocument/2006/relationships/hyperlink" Target="http://drive.google.com/file/d/14PU3Lbg1B2iVBzhpr0FGdZmTE9H_xKNU/view" TargetMode="External"/><Relationship Id="rId5"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comments" Target="../comments/comment25.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comments" Target="../comments/commen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comments" Target="../comments/commen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comments" Target="../comments/comment27.xml"/><Relationship Id="rId4" Type="http://schemas.openxmlformats.org/officeDocument/2006/relationships/hyperlink" Target="http://drive.google.com/file/d/1VsBWVVLjOCuEBwBQL-3VmgFkznSZKp6i/view" TargetMode="External"/><Relationship Id="rId5"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comments" Target="../comments/comment28.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comments" Target="../comments/comment29.xml"/><Relationship Id="rId4" Type="http://schemas.openxmlformats.org/officeDocument/2006/relationships/hyperlink" Target="mailto:Tiffani.powell@tobiidynavox.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comments" Target="../comments/comment30.xml"/><Relationship Id="rId4" Type="http://schemas.openxmlformats.org/officeDocument/2006/relationships/hyperlink" Target="https://us.tobiidynavox.com/pages/dagg-3-resources" TargetMode="External"/><Relationship Id="rId5" Type="http://schemas.openxmlformats.org/officeDocument/2006/relationships/hyperlink" Target="https://aaclanguagelab.com/language-screener" TargetMode="External"/><Relationship Id="rId6" Type="http://schemas.openxmlformats.org/officeDocument/2006/relationships/hyperlink" Target="https://aaclanguagelab.com/curriculums" TargetMode="External"/><Relationship Id="rId7" Type="http://schemas.openxmlformats.org/officeDocument/2006/relationships/hyperlink" Target="https://lingraphica.com/clinical-guides/therapy-and-treatment/aac-device-goal-setting/" TargetMode="External"/></Relationships>
</file>

<file path=ppt/slides/_rels/slide35.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comments" Target="../comments/comment31.xml"/><Relationship Id="rId4" Type="http://schemas.openxmlformats.org/officeDocument/2006/relationships/hyperlink" Target="https://www.prentrom.com/education/classes?type=master_the_technology&amp;method=on_demand" TargetMode="External"/><Relationship Id="rId9" Type="http://schemas.openxmlformats.org/officeDocument/2006/relationships/hyperlink" Target="https://minspeak.com/education/" TargetMode="External"/><Relationship Id="rId5" Type="http://schemas.openxmlformats.org/officeDocument/2006/relationships/hyperlink" Target="https://www.aaclearningjourney.com/learn" TargetMode="External"/><Relationship Id="rId6" Type="http://schemas.openxmlformats.org/officeDocument/2006/relationships/hyperlink" Target="https://www.aaclearningjourney.com/learn" TargetMode="External"/><Relationship Id="rId7" Type="http://schemas.openxmlformats.org/officeDocument/2006/relationships/hyperlink" Target="https://www.aacandautism.com/training" TargetMode="External"/><Relationship Id="rId8" Type="http://schemas.openxmlformats.org/officeDocument/2006/relationships/hyperlink" Target="https://minspeak.com/educatio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comments" Target="../comments/comment32.xml"/><Relationship Id="rId4" Type="http://schemas.openxmlformats.org/officeDocument/2006/relationships/image" Target="../media/image27.png"/><Relationship Id="rId5" Type="http://schemas.openxmlformats.org/officeDocument/2006/relationships/hyperlink" Target="http://www.aacandautism.com" TargetMode="External"/><Relationship Id="rId6" Type="http://schemas.openxmlformats.org/officeDocument/2006/relationships/hyperlink" Target="https://twitter.com/AACing_it/status/1506074688342134794" TargetMode="External"/><Relationship Id="rId7" Type="http://schemas.openxmlformats.org/officeDocument/2006/relationships/hyperlink" Target="https://makeameme.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comments" Target="../comments/comment33.xml"/><Relationship Id="rId4" Type="http://schemas.openxmlformats.org/officeDocument/2006/relationships/hyperlink" Target="mailto:s3stewart@shelbyed.org" TargetMode="External"/><Relationship Id="rId5" Type="http://schemas.openxmlformats.org/officeDocument/2006/relationships/hyperlink" Target="mailto:tkorson@shelbyed.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comments" Target="../comments/comment2.xml"/><Relationship Id="rId4" Type="http://schemas.openxmlformats.org/officeDocument/2006/relationships/image" Target="../media/image2.jpg"/><Relationship Id="rId5" Type="http://schemas.openxmlformats.org/officeDocument/2006/relationships/image" Target="../media/image14.png"/><Relationship Id="rId6" Type="http://schemas.openxmlformats.org/officeDocument/2006/relationships/hyperlink" Target="http://drive.google.com/file/d/1-y0M9XtNJp9sfHXZ0j52ovFhq93ygTMD/view" TargetMode="External"/><Relationship Id="rId7"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comments" Target="../comments/comment3.xml"/><Relationship Id="rId4" Type="http://schemas.openxmlformats.org/officeDocument/2006/relationships/hyperlink" Target="http://drive.google.com/file/d/18YjmmoC9yu0pS6YwRRDa_Kx_ljHCC8e6/view" TargetMode="External"/><Relationship Id="rId5" Type="http://schemas.openxmlformats.org/officeDocument/2006/relationships/image" Target="../media/image8.jpg"/><Relationship Id="rId6" Type="http://schemas.openxmlformats.org/officeDocument/2006/relationships/hyperlink" Target="http://drive.google.com/file/d/1VeQ-AzDWCpCsjBVDokwvydrhnJA3OTE2/view" TargetMode="External"/><Relationship Id="rId7"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comments" Target="../comments/commen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comments" Target="../comments/comment5.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comments" Target="../comments/comment6.xml"/><Relationship Id="rId4" Type="http://schemas.openxmlformats.org/officeDocument/2006/relationships/hyperlink" Target="http://drive.google.com/file/d/1hmo4wr4yhyny1SdgAL4HtMu9EGN4jJQd/view" TargetMode="External"/><Relationship Id="rId5"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2ac3948d37d_0_6"/>
          <p:cNvSpPr txBox="1"/>
          <p:nvPr>
            <p:ph type="title"/>
          </p:nvPr>
        </p:nvSpPr>
        <p:spPr>
          <a:xfrm>
            <a:off x="1549500" y="994075"/>
            <a:ext cx="8756100" cy="19875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chemeClr val="lt2"/>
              </a:buClr>
              <a:buSzPts val="7200"/>
              <a:buFont typeface="Century Gothic"/>
              <a:buNone/>
            </a:pPr>
            <a:r>
              <a:rPr lang="en-US" sz="5500"/>
              <a:t>Everything you wanted to know about AAC in Schools</a:t>
            </a:r>
            <a:endParaRPr sz="5500"/>
          </a:p>
        </p:txBody>
      </p:sp>
      <p:sp>
        <p:nvSpPr>
          <p:cNvPr id="75" name="Google Shape;75;g2ac3948d37d_0_6"/>
          <p:cNvSpPr txBox="1"/>
          <p:nvPr>
            <p:ph idx="1" type="body"/>
          </p:nvPr>
        </p:nvSpPr>
        <p:spPr>
          <a:xfrm>
            <a:off x="1359000" y="4783020"/>
            <a:ext cx="8946600" cy="14004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Clr>
                <a:srgbClr val="000000"/>
              </a:buClr>
              <a:buSzPts val="1280"/>
              <a:buFont typeface="Arial"/>
              <a:buNone/>
            </a:pPr>
            <a:r>
              <a:rPr lang="en-US" sz="1800">
                <a:solidFill>
                  <a:schemeClr val="accent6"/>
                </a:solidFill>
              </a:rPr>
              <a:t>PRESENTERS: SARA STEWART,  M.S. CCC-SLP,  NBCT, LAMP Certified Professional</a:t>
            </a:r>
            <a:endParaRPr sz="1800">
              <a:solidFill>
                <a:schemeClr val="accent6"/>
              </a:solidFill>
            </a:endParaRPr>
          </a:p>
          <a:p>
            <a:pPr indent="0" lvl="0" marL="0" rtl="0" algn="ctr">
              <a:spcBef>
                <a:spcPts val="1000"/>
              </a:spcBef>
              <a:spcAft>
                <a:spcPts val="0"/>
              </a:spcAft>
              <a:buClr>
                <a:srgbClr val="000000"/>
              </a:buClr>
              <a:buSzPts val="1280"/>
              <a:buFont typeface="Arial"/>
              <a:buNone/>
            </a:pPr>
            <a:r>
              <a:rPr lang="en-US" sz="1800">
                <a:solidFill>
                  <a:schemeClr val="accent6"/>
                </a:solidFill>
              </a:rPr>
              <a:t>TAYLOR KORSON, M.S., Special Education Teacher, NBCT</a:t>
            </a:r>
            <a:endParaRPr sz="1800">
              <a:solidFill>
                <a:schemeClr val="accent6"/>
              </a:solidFill>
            </a:endParaRPr>
          </a:p>
          <a:p>
            <a:pPr indent="0" lvl="0" marL="0" rtl="0" algn="l">
              <a:spcBef>
                <a:spcPts val="100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7f1050d11d_0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Getting Buy-in</a:t>
            </a:r>
            <a:endParaRPr sz="4800"/>
          </a:p>
        </p:txBody>
      </p:sp>
      <p:sp>
        <p:nvSpPr>
          <p:cNvPr id="134" name="Google Shape;134;g27f1050d11d_0_0"/>
          <p:cNvSpPr txBox="1"/>
          <p:nvPr>
            <p:ph idx="1" type="body"/>
          </p:nvPr>
        </p:nvSpPr>
        <p:spPr>
          <a:xfrm>
            <a:off x="1103312" y="2052918"/>
            <a:ext cx="8946600" cy="4195500"/>
          </a:xfrm>
          <a:prstGeom prst="rect">
            <a:avLst/>
          </a:prstGeom>
        </p:spPr>
        <p:txBody>
          <a:bodyPr anchorCtr="0" anchor="t" bIns="45700" lIns="91425" spcFirstLastPara="1" rIns="91425" wrap="square" tIns="45700">
            <a:noAutofit/>
          </a:bodyPr>
          <a:lstStyle/>
          <a:p>
            <a:pPr indent="-339090" lvl="0" marL="457200" rtl="0" algn="l">
              <a:spcBef>
                <a:spcPts val="1000"/>
              </a:spcBef>
              <a:spcAft>
                <a:spcPts val="0"/>
              </a:spcAft>
              <a:buClr>
                <a:srgbClr val="FFFFFF"/>
              </a:buClr>
              <a:buSzPts val="1740"/>
              <a:buChar char="►"/>
            </a:pPr>
            <a:r>
              <a:rPr lang="en-US" sz="2700">
                <a:solidFill>
                  <a:srgbClr val="FFFFFF"/>
                </a:solidFill>
              </a:rPr>
              <a:t>Teaching the child</a:t>
            </a:r>
            <a:endParaRPr sz="2700">
              <a:solidFill>
                <a:srgbClr val="FFFFFF"/>
              </a:solidFill>
            </a:endParaRPr>
          </a:p>
          <a:p>
            <a:pPr indent="-339090" lvl="0" marL="457200" rtl="0" algn="l">
              <a:spcBef>
                <a:spcPts val="0"/>
              </a:spcBef>
              <a:spcAft>
                <a:spcPts val="0"/>
              </a:spcAft>
              <a:buClr>
                <a:srgbClr val="FFFFFF"/>
              </a:buClr>
              <a:buSzPts val="1740"/>
              <a:buChar char="►"/>
            </a:pPr>
            <a:r>
              <a:rPr lang="en-US" sz="2700">
                <a:solidFill>
                  <a:srgbClr val="FFFFFF"/>
                </a:solidFill>
              </a:rPr>
              <a:t>Training staff</a:t>
            </a:r>
            <a:endParaRPr sz="2700">
              <a:solidFill>
                <a:srgbClr val="FFFFFF"/>
              </a:solidFill>
            </a:endParaRPr>
          </a:p>
          <a:p>
            <a:pPr indent="-339090" lvl="0" marL="457200" rtl="0" algn="l">
              <a:spcBef>
                <a:spcPts val="0"/>
              </a:spcBef>
              <a:spcAft>
                <a:spcPts val="0"/>
              </a:spcAft>
              <a:buClr>
                <a:srgbClr val="FFFFFF"/>
              </a:buClr>
              <a:buSzPts val="1740"/>
              <a:buChar char="►"/>
            </a:pPr>
            <a:r>
              <a:rPr lang="en-US" sz="2700">
                <a:solidFill>
                  <a:srgbClr val="FFFFFF"/>
                </a:solidFill>
              </a:rPr>
              <a:t>Baby steps/ One thing at a time</a:t>
            </a:r>
            <a:endParaRPr sz="2700">
              <a:solidFill>
                <a:srgbClr val="FFFFFF"/>
              </a:solidFill>
            </a:endParaRPr>
          </a:p>
          <a:p>
            <a:pPr indent="-339090" lvl="0" marL="457200" rtl="0" algn="l">
              <a:spcBef>
                <a:spcPts val="0"/>
              </a:spcBef>
              <a:spcAft>
                <a:spcPts val="0"/>
              </a:spcAft>
              <a:buClr>
                <a:srgbClr val="FFFFFF"/>
              </a:buClr>
              <a:buSzPts val="1740"/>
              <a:buChar char="►"/>
            </a:pPr>
            <a:r>
              <a:rPr lang="en-US" sz="2700">
                <a:solidFill>
                  <a:srgbClr val="FFFFFF"/>
                </a:solidFill>
              </a:rPr>
              <a:t>Parent grace</a:t>
            </a:r>
            <a:endParaRPr sz="2700">
              <a:solidFill>
                <a:srgbClr val="FFFFFF"/>
              </a:solidFill>
            </a:endParaRPr>
          </a:p>
        </p:txBody>
      </p:sp>
      <p:pic>
        <p:nvPicPr>
          <p:cNvPr id="135" name="Google Shape;135;g27f1050d11d_0_0"/>
          <p:cNvPicPr preferRelativeResize="0"/>
          <p:nvPr/>
        </p:nvPicPr>
        <p:blipFill>
          <a:blip r:embed="rId4">
            <a:alphaModFix/>
          </a:blip>
          <a:stretch>
            <a:fillRect/>
          </a:stretch>
        </p:blipFill>
        <p:spPr>
          <a:xfrm>
            <a:off x="8487267" y="3195880"/>
            <a:ext cx="3052590" cy="3052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27f1050d11d_0_2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How to get AAC in School</a:t>
            </a:r>
            <a:endParaRPr sz="4800"/>
          </a:p>
        </p:txBody>
      </p:sp>
      <p:sp>
        <p:nvSpPr>
          <p:cNvPr id="141" name="Google Shape;141;g27f1050d11d_0_20"/>
          <p:cNvSpPr txBox="1"/>
          <p:nvPr>
            <p:ph idx="1" type="body"/>
          </p:nvPr>
        </p:nvSpPr>
        <p:spPr>
          <a:xfrm>
            <a:off x="1104212" y="1567318"/>
            <a:ext cx="8946600" cy="4195500"/>
          </a:xfrm>
          <a:prstGeom prst="rect">
            <a:avLst/>
          </a:prstGeom>
        </p:spPr>
        <p:txBody>
          <a:bodyPr anchorCtr="0" anchor="t" bIns="45700" lIns="91425" spcFirstLastPara="1" rIns="91425" wrap="square" tIns="45700">
            <a:noAutofit/>
          </a:bodyPr>
          <a:lstStyle/>
          <a:p>
            <a:pPr indent="-320040" lvl="0" marL="457200" rtl="0" algn="l">
              <a:spcBef>
                <a:spcPts val="1000"/>
              </a:spcBef>
              <a:spcAft>
                <a:spcPts val="0"/>
              </a:spcAft>
              <a:buClr>
                <a:srgbClr val="FFFFFF"/>
              </a:buClr>
              <a:buSzPts val="1440"/>
              <a:buChar char="►"/>
            </a:pPr>
            <a:r>
              <a:rPr lang="en-US">
                <a:solidFill>
                  <a:srgbClr val="FFFFFF"/>
                </a:solidFill>
              </a:rPr>
              <a:t>Insurance</a:t>
            </a:r>
            <a:endParaRPr>
              <a:solidFill>
                <a:srgbClr val="FFFFFF"/>
              </a:solidFill>
            </a:endParaRPr>
          </a:p>
          <a:p>
            <a:pPr indent="-320040" lvl="1" marL="914400" rtl="0" algn="l">
              <a:spcBef>
                <a:spcPts val="0"/>
              </a:spcBef>
              <a:spcAft>
                <a:spcPts val="0"/>
              </a:spcAft>
              <a:buClr>
                <a:srgbClr val="FFFFFF"/>
              </a:buClr>
              <a:buSzPts val="1440"/>
              <a:buChar char="►"/>
            </a:pPr>
            <a:r>
              <a:rPr lang="en-US">
                <a:solidFill>
                  <a:srgbClr val="FFFFFF"/>
                </a:solidFill>
              </a:rPr>
              <a:t>CRS</a:t>
            </a:r>
            <a:endParaRPr>
              <a:solidFill>
                <a:srgbClr val="FFFFFF"/>
              </a:solidFill>
            </a:endParaRPr>
          </a:p>
          <a:p>
            <a:pPr indent="-320040" lvl="1" marL="914400" rtl="0" algn="l">
              <a:spcBef>
                <a:spcPts val="0"/>
              </a:spcBef>
              <a:spcAft>
                <a:spcPts val="0"/>
              </a:spcAft>
              <a:buClr>
                <a:srgbClr val="FFFFFF"/>
              </a:buClr>
              <a:buSzPts val="1440"/>
              <a:buChar char="►"/>
            </a:pPr>
            <a:r>
              <a:rPr lang="en-US">
                <a:solidFill>
                  <a:srgbClr val="FFFFFF"/>
                </a:solidFill>
              </a:rPr>
              <a:t>United Ability</a:t>
            </a:r>
            <a:endParaRPr>
              <a:solidFill>
                <a:srgbClr val="FFFFFF"/>
              </a:solidFill>
            </a:endParaRPr>
          </a:p>
          <a:p>
            <a:pPr indent="-320040" lvl="1" marL="914400" rtl="0" algn="l">
              <a:spcBef>
                <a:spcPts val="0"/>
              </a:spcBef>
              <a:spcAft>
                <a:spcPts val="0"/>
              </a:spcAft>
              <a:buClr>
                <a:srgbClr val="FFFFFF"/>
              </a:buClr>
              <a:buSzPts val="1440"/>
              <a:buChar char="►"/>
            </a:pPr>
            <a:r>
              <a:rPr lang="en-US">
                <a:solidFill>
                  <a:srgbClr val="FFFFFF"/>
                </a:solidFill>
              </a:rPr>
              <a:t>You (With the </a:t>
            </a:r>
            <a:r>
              <a:rPr lang="en-US">
                <a:solidFill>
                  <a:srgbClr val="FFFFFF"/>
                </a:solidFill>
              </a:rPr>
              <a:t>help</a:t>
            </a:r>
            <a:r>
              <a:rPr lang="en-US">
                <a:solidFill>
                  <a:srgbClr val="FFFFFF"/>
                </a:solidFill>
              </a:rPr>
              <a:t> of outside device representatives)</a:t>
            </a:r>
            <a:endParaRPr>
              <a:solidFill>
                <a:srgbClr val="FFFFFF"/>
              </a:solidFill>
            </a:endParaRPr>
          </a:p>
          <a:p>
            <a:pPr indent="-320040" lvl="1" marL="914400" rtl="0" algn="l">
              <a:spcBef>
                <a:spcPts val="0"/>
              </a:spcBef>
              <a:spcAft>
                <a:spcPts val="0"/>
              </a:spcAft>
              <a:buClr>
                <a:srgbClr val="FFFFFF"/>
              </a:buClr>
              <a:buSzPts val="1440"/>
              <a:buChar char="►"/>
            </a:pPr>
            <a:r>
              <a:rPr lang="en-US">
                <a:solidFill>
                  <a:srgbClr val="FFFFFF"/>
                </a:solidFill>
              </a:rPr>
              <a:t>Comes with device support, warranty, durable</a:t>
            </a:r>
            <a:endParaRPr>
              <a:solidFill>
                <a:srgbClr val="FFFFFF"/>
              </a:solidFill>
            </a:endParaRPr>
          </a:p>
          <a:p>
            <a:pPr indent="-320040" lvl="0" marL="457200" rtl="0" algn="l">
              <a:spcBef>
                <a:spcPts val="0"/>
              </a:spcBef>
              <a:spcAft>
                <a:spcPts val="0"/>
              </a:spcAft>
              <a:buClr>
                <a:srgbClr val="FFFFFF"/>
              </a:buClr>
              <a:buSzPts val="1440"/>
              <a:buChar char="►"/>
            </a:pPr>
            <a:r>
              <a:rPr lang="en-US">
                <a:solidFill>
                  <a:srgbClr val="FFFFFF"/>
                </a:solidFill>
              </a:rPr>
              <a:t>School iPad purchase with app</a:t>
            </a:r>
            <a:endParaRPr>
              <a:solidFill>
                <a:srgbClr val="FFFFFF"/>
              </a:solidFill>
            </a:endParaRPr>
          </a:p>
          <a:p>
            <a:pPr indent="-320040" lvl="1" marL="914400" rtl="0" algn="l">
              <a:spcBef>
                <a:spcPts val="0"/>
              </a:spcBef>
              <a:spcAft>
                <a:spcPts val="0"/>
              </a:spcAft>
              <a:buClr>
                <a:srgbClr val="FFFFFF"/>
              </a:buClr>
              <a:buSzPts val="1440"/>
              <a:buChar char="►"/>
            </a:pPr>
            <a:r>
              <a:rPr lang="en-US">
                <a:solidFill>
                  <a:srgbClr val="FFFFFF"/>
                </a:solidFill>
              </a:rPr>
              <a:t>Different rules in different districts</a:t>
            </a:r>
            <a:endParaRPr>
              <a:solidFill>
                <a:srgbClr val="FFFFFF"/>
              </a:solidFill>
            </a:endParaRPr>
          </a:p>
          <a:p>
            <a:pPr indent="-320040" lvl="1" marL="914400" rtl="0" algn="l">
              <a:spcBef>
                <a:spcPts val="0"/>
              </a:spcBef>
              <a:spcAft>
                <a:spcPts val="0"/>
              </a:spcAft>
              <a:buClr>
                <a:srgbClr val="FFFFFF"/>
              </a:buClr>
              <a:buSzPts val="1440"/>
              <a:buChar char="►"/>
            </a:pPr>
            <a:r>
              <a:rPr lang="en-US">
                <a:solidFill>
                  <a:srgbClr val="FFFFFF"/>
                </a:solidFill>
              </a:rPr>
              <a:t>Advocate</a:t>
            </a:r>
            <a:endParaRPr>
              <a:solidFill>
                <a:srgbClr val="FFFFFF"/>
              </a:solidFill>
            </a:endParaRPr>
          </a:p>
          <a:p>
            <a:pPr indent="-320039" lvl="2" marL="1371600" rtl="0" algn="l">
              <a:spcBef>
                <a:spcPts val="0"/>
              </a:spcBef>
              <a:spcAft>
                <a:spcPts val="0"/>
              </a:spcAft>
              <a:buClr>
                <a:srgbClr val="FFFFFF"/>
              </a:buClr>
              <a:buSzPts val="1440"/>
              <a:buChar char="►"/>
            </a:pPr>
            <a:r>
              <a:rPr lang="en-US">
                <a:solidFill>
                  <a:srgbClr val="FFFFFF"/>
                </a:solidFill>
              </a:rPr>
              <a:t>apps half off in October and April</a:t>
            </a:r>
            <a:endParaRPr>
              <a:solidFill>
                <a:srgbClr val="FFFFFF"/>
              </a:solidFill>
            </a:endParaRPr>
          </a:p>
          <a:p>
            <a:pPr indent="-320040" lvl="0" marL="457200" rtl="0" algn="l">
              <a:spcBef>
                <a:spcPts val="0"/>
              </a:spcBef>
              <a:spcAft>
                <a:spcPts val="0"/>
              </a:spcAft>
              <a:buClr>
                <a:srgbClr val="FFFFFF"/>
              </a:buClr>
              <a:buSzPts val="1440"/>
              <a:buChar char="►"/>
            </a:pPr>
            <a:r>
              <a:rPr lang="en-US">
                <a:solidFill>
                  <a:srgbClr val="FFFFFF"/>
                </a:solidFill>
              </a:rPr>
              <a:t>Parent purchase iPad out of pocket</a:t>
            </a:r>
            <a:endParaRPr>
              <a:solidFill>
                <a:srgbClr val="FFFFFF"/>
              </a:solidFill>
            </a:endParaRPr>
          </a:p>
          <a:p>
            <a:pPr indent="-320040" lvl="0" marL="457200" rtl="0" algn="l">
              <a:spcBef>
                <a:spcPts val="0"/>
              </a:spcBef>
              <a:spcAft>
                <a:spcPts val="0"/>
              </a:spcAft>
              <a:buClr>
                <a:srgbClr val="FFFFFF"/>
              </a:buClr>
              <a:buSzPts val="1440"/>
              <a:buChar char="►"/>
            </a:pPr>
            <a:r>
              <a:rPr lang="en-US">
                <a:solidFill>
                  <a:srgbClr val="FFFFFF"/>
                </a:solidFill>
              </a:rPr>
              <a:t>Grants/ Donors Choose</a:t>
            </a:r>
            <a:endParaRPr>
              <a:solidFill>
                <a:srgbClr val="FFFFFF"/>
              </a:solidFill>
            </a:endParaRPr>
          </a:p>
          <a:p>
            <a:pPr indent="-320040" lvl="0" marL="457200" rtl="0" algn="l">
              <a:spcBef>
                <a:spcPts val="0"/>
              </a:spcBef>
              <a:spcAft>
                <a:spcPts val="0"/>
              </a:spcAft>
              <a:buClr>
                <a:srgbClr val="FFFFFF"/>
              </a:buClr>
              <a:buSzPts val="1440"/>
              <a:buChar char="►"/>
            </a:pPr>
            <a:r>
              <a:rPr lang="en-US">
                <a:solidFill>
                  <a:srgbClr val="FFFFFF"/>
                </a:solidFill>
              </a:rPr>
              <a:t>Vocational Rehabilitation Services</a:t>
            </a:r>
            <a:endParaRPr>
              <a:solidFill>
                <a:srgbClr val="FFFFFF"/>
              </a:solidFill>
            </a:endParaRPr>
          </a:p>
          <a:p>
            <a:pPr indent="-320040" lvl="0" marL="457200" rtl="0" algn="l">
              <a:spcBef>
                <a:spcPts val="0"/>
              </a:spcBef>
              <a:spcAft>
                <a:spcPts val="0"/>
              </a:spcAft>
              <a:buClr>
                <a:srgbClr val="FFFFFF"/>
              </a:buClr>
              <a:buSzPts val="1440"/>
              <a:buChar char="►"/>
            </a:pPr>
            <a:r>
              <a:rPr lang="en-US">
                <a:solidFill>
                  <a:srgbClr val="FFFFFF"/>
                </a:solidFill>
              </a:rPr>
              <a:t>Medicaid Waiver</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g2a599651d63_0_9"/>
          <p:cNvPicPr preferRelativeResize="0"/>
          <p:nvPr/>
        </p:nvPicPr>
        <p:blipFill>
          <a:blip r:embed="rId4">
            <a:alphaModFix/>
          </a:blip>
          <a:stretch>
            <a:fillRect/>
          </a:stretch>
        </p:blipFill>
        <p:spPr>
          <a:xfrm>
            <a:off x="855800" y="474800"/>
            <a:ext cx="10314101" cy="562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2a0c94852ff_0_181"/>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AAC Evaluation Google Form</a:t>
            </a:r>
            <a:endParaRPr sz="4800"/>
          </a:p>
        </p:txBody>
      </p:sp>
      <p:pic>
        <p:nvPicPr>
          <p:cNvPr id="152" name="Google Shape;152;g2a0c94852ff_0_181"/>
          <p:cNvPicPr preferRelativeResize="0"/>
          <p:nvPr/>
        </p:nvPicPr>
        <p:blipFill rotWithShape="1">
          <a:blip r:embed="rId4">
            <a:alphaModFix/>
          </a:blip>
          <a:srcRect b="0" l="0" r="0" t="5962"/>
          <a:stretch/>
        </p:blipFill>
        <p:spPr>
          <a:xfrm>
            <a:off x="1117350" y="1533575"/>
            <a:ext cx="2401751" cy="4886828"/>
          </a:xfrm>
          <a:prstGeom prst="rect">
            <a:avLst/>
          </a:prstGeom>
          <a:noFill/>
          <a:ln>
            <a:noFill/>
          </a:ln>
        </p:spPr>
      </p:pic>
      <p:pic>
        <p:nvPicPr>
          <p:cNvPr id="153" name="Google Shape;153;g2a0c94852ff_0_181"/>
          <p:cNvPicPr preferRelativeResize="0"/>
          <p:nvPr/>
        </p:nvPicPr>
        <p:blipFill rotWithShape="1">
          <a:blip r:embed="rId5">
            <a:alphaModFix/>
          </a:blip>
          <a:srcRect b="0" l="0" r="0" t="7493"/>
          <a:stretch/>
        </p:blipFill>
        <p:spPr>
          <a:xfrm>
            <a:off x="4895125" y="1533575"/>
            <a:ext cx="2401751" cy="4807100"/>
          </a:xfrm>
          <a:prstGeom prst="rect">
            <a:avLst/>
          </a:prstGeom>
          <a:noFill/>
          <a:ln>
            <a:noFill/>
          </a:ln>
        </p:spPr>
      </p:pic>
      <p:pic>
        <p:nvPicPr>
          <p:cNvPr id="154" name="Google Shape;154;g2a0c94852ff_0_181"/>
          <p:cNvPicPr preferRelativeResize="0"/>
          <p:nvPr/>
        </p:nvPicPr>
        <p:blipFill rotWithShape="1">
          <a:blip r:embed="rId6">
            <a:alphaModFix/>
          </a:blip>
          <a:srcRect b="0" l="0" r="0" t="7493"/>
          <a:stretch/>
        </p:blipFill>
        <p:spPr>
          <a:xfrm>
            <a:off x="8596525" y="1573438"/>
            <a:ext cx="2401777" cy="4807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27f1050d11d_0_25"/>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How to decide which AAC</a:t>
            </a:r>
            <a:endParaRPr sz="4800"/>
          </a:p>
        </p:txBody>
      </p:sp>
      <p:sp>
        <p:nvSpPr>
          <p:cNvPr id="160" name="Google Shape;160;g27f1050d11d_0_25"/>
          <p:cNvSpPr txBox="1"/>
          <p:nvPr/>
        </p:nvSpPr>
        <p:spPr>
          <a:xfrm>
            <a:off x="1256550" y="1867850"/>
            <a:ext cx="9118500" cy="4211100"/>
          </a:xfrm>
          <a:prstGeom prst="rect">
            <a:avLst/>
          </a:prstGeom>
          <a:noFill/>
          <a:ln>
            <a:noFill/>
          </a:ln>
        </p:spPr>
        <p:txBody>
          <a:bodyPr anchorCtr="0" anchor="t" bIns="91425" lIns="91425" spcFirstLastPara="1" rIns="91425" wrap="square" tIns="91425">
            <a:noAutofit/>
          </a:bodyPr>
          <a:lstStyle/>
          <a:p>
            <a:pPr indent="-400050" lvl="0" marL="457200" rtl="0" algn="l">
              <a:spcBef>
                <a:spcPts val="1000"/>
              </a:spcBef>
              <a:spcAft>
                <a:spcPts val="0"/>
              </a:spcAft>
              <a:buClr>
                <a:schemeClr val="dk1"/>
              </a:buClr>
              <a:buSzPts val="2700"/>
              <a:buFont typeface="Lato"/>
              <a:buChar char="►"/>
            </a:pPr>
            <a:r>
              <a:rPr lang="en-US" sz="2700">
                <a:solidFill>
                  <a:schemeClr val="dk1"/>
                </a:solidFill>
                <a:latin typeface="Lato"/>
                <a:ea typeface="Lato"/>
                <a:cs typeface="Lato"/>
                <a:sym typeface="Lato"/>
              </a:rPr>
              <a:t>Only prerequisite is….</a:t>
            </a:r>
            <a:endParaRPr sz="2700">
              <a:solidFill>
                <a:schemeClr val="dk1"/>
              </a:solidFill>
              <a:latin typeface="Lato"/>
              <a:ea typeface="Lato"/>
              <a:cs typeface="Lato"/>
              <a:sym typeface="Lato"/>
            </a:endParaRPr>
          </a:p>
          <a:p>
            <a:pPr indent="-400050" lvl="0" marL="457200" rtl="0" algn="l">
              <a:spcBef>
                <a:spcPts val="0"/>
              </a:spcBef>
              <a:spcAft>
                <a:spcPts val="0"/>
              </a:spcAft>
              <a:buClr>
                <a:schemeClr val="dk1"/>
              </a:buClr>
              <a:buSzPts val="2700"/>
              <a:buFont typeface="Lato"/>
              <a:buChar char="►"/>
            </a:pPr>
            <a:r>
              <a:rPr lang="en-US" sz="2700">
                <a:solidFill>
                  <a:schemeClr val="dk1"/>
                </a:solidFill>
                <a:latin typeface="Lato"/>
                <a:ea typeface="Lato"/>
                <a:cs typeface="Lato"/>
                <a:sym typeface="Lato"/>
              </a:rPr>
              <a:t>Robust language</a:t>
            </a:r>
            <a:endParaRPr sz="2700">
              <a:solidFill>
                <a:schemeClr val="dk1"/>
              </a:solidFill>
              <a:latin typeface="Lato"/>
              <a:ea typeface="Lato"/>
              <a:cs typeface="Lato"/>
              <a:sym typeface="Lato"/>
            </a:endParaRPr>
          </a:p>
          <a:p>
            <a:pPr indent="-400050" lvl="0" marL="457200" rtl="0" algn="l">
              <a:spcBef>
                <a:spcPts val="0"/>
              </a:spcBef>
              <a:spcAft>
                <a:spcPts val="0"/>
              </a:spcAft>
              <a:buClr>
                <a:schemeClr val="dk1"/>
              </a:buClr>
              <a:buSzPts val="2700"/>
              <a:buFont typeface="Lato"/>
              <a:buChar char="►"/>
            </a:pPr>
            <a:r>
              <a:rPr lang="en-US" sz="2700">
                <a:solidFill>
                  <a:schemeClr val="dk1"/>
                </a:solidFill>
                <a:latin typeface="Lato"/>
                <a:ea typeface="Lato"/>
                <a:cs typeface="Lato"/>
                <a:sym typeface="Lato"/>
              </a:rPr>
              <a:t>Keyboard</a:t>
            </a:r>
            <a:endParaRPr sz="2700">
              <a:solidFill>
                <a:schemeClr val="dk1"/>
              </a:solidFill>
              <a:latin typeface="Lato"/>
              <a:ea typeface="Lato"/>
              <a:cs typeface="Lato"/>
              <a:sym typeface="Lato"/>
            </a:endParaRPr>
          </a:p>
          <a:p>
            <a:pPr indent="-400050" lvl="0" marL="457200" rtl="0" algn="l">
              <a:spcBef>
                <a:spcPts val="0"/>
              </a:spcBef>
              <a:spcAft>
                <a:spcPts val="0"/>
              </a:spcAft>
              <a:buClr>
                <a:schemeClr val="dk1"/>
              </a:buClr>
              <a:buSzPts val="2700"/>
              <a:buFont typeface="Lato"/>
              <a:buChar char="►"/>
            </a:pPr>
            <a:r>
              <a:rPr lang="en-US" sz="2700">
                <a:solidFill>
                  <a:schemeClr val="dk1"/>
                </a:solidFill>
                <a:latin typeface="Lato"/>
                <a:ea typeface="Lato"/>
                <a:cs typeface="Lato"/>
                <a:sym typeface="Lato"/>
              </a:rPr>
              <a:t>Environment</a:t>
            </a:r>
            <a:endParaRPr sz="2700">
              <a:solidFill>
                <a:schemeClr val="dk1"/>
              </a:solidFill>
              <a:latin typeface="Lato"/>
              <a:ea typeface="Lato"/>
              <a:cs typeface="Lato"/>
              <a:sym typeface="Lato"/>
            </a:endParaRPr>
          </a:p>
          <a:p>
            <a:pPr indent="-400050" lvl="1" marL="914400" rtl="0" algn="l">
              <a:spcBef>
                <a:spcPts val="0"/>
              </a:spcBef>
              <a:spcAft>
                <a:spcPts val="0"/>
              </a:spcAft>
              <a:buClr>
                <a:schemeClr val="dk1"/>
              </a:buClr>
              <a:buSzPts val="2700"/>
              <a:buFont typeface="Lato"/>
              <a:buChar char="►"/>
            </a:pPr>
            <a:r>
              <a:rPr lang="en-US" sz="2700">
                <a:solidFill>
                  <a:schemeClr val="dk1"/>
                </a:solidFill>
                <a:latin typeface="Lato"/>
                <a:ea typeface="Lato"/>
                <a:cs typeface="Lato"/>
                <a:sym typeface="Lato"/>
              </a:rPr>
              <a:t>Specific Language System First Approach</a:t>
            </a:r>
            <a:endParaRPr sz="2700">
              <a:solidFill>
                <a:schemeClr val="dk1"/>
              </a:solidFill>
              <a:latin typeface="Lato"/>
              <a:ea typeface="Lato"/>
              <a:cs typeface="Lato"/>
              <a:sym typeface="Lato"/>
            </a:endParaRPr>
          </a:p>
          <a:p>
            <a:pPr indent="-400050" lvl="0" marL="457200" rtl="0" algn="l">
              <a:spcBef>
                <a:spcPts val="0"/>
              </a:spcBef>
              <a:spcAft>
                <a:spcPts val="0"/>
              </a:spcAft>
              <a:buClr>
                <a:schemeClr val="dk1"/>
              </a:buClr>
              <a:buSzPts val="2700"/>
              <a:buFont typeface="Lato"/>
              <a:buChar char="►"/>
            </a:pPr>
            <a:r>
              <a:rPr lang="en-US" sz="2700">
                <a:solidFill>
                  <a:schemeClr val="dk1"/>
                </a:solidFill>
                <a:latin typeface="Lato"/>
                <a:ea typeface="Lato"/>
                <a:cs typeface="Lato"/>
                <a:sym typeface="Lato"/>
              </a:rPr>
              <a:t>Fine motor needs</a:t>
            </a:r>
            <a:endParaRPr sz="2700">
              <a:solidFill>
                <a:schemeClr val="dk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5f80ccc897_0_17"/>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lang="en-US" sz="4800"/>
              <a:t>Limiting Vocabulary</a:t>
            </a:r>
            <a:endParaRPr sz="4800"/>
          </a:p>
        </p:txBody>
      </p:sp>
      <p:pic>
        <p:nvPicPr>
          <p:cNvPr id="166" name="Google Shape;166;g25f80ccc897_0_17"/>
          <p:cNvPicPr preferRelativeResize="0"/>
          <p:nvPr/>
        </p:nvPicPr>
        <p:blipFill rotWithShape="1">
          <a:blip r:embed="rId4">
            <a:alphaModFix/>
          </a:blip>
          <a:srcRect b="0" l="0" r="0" t="0"/>
          <a:stretch/>
        </p:blipFill>
        <p:spPr>
          <a:xfrm>
            <a:off x="2940875" y="1595093"/>
            <a:ext cx="4700083" cy="47000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9ce8c7b826_0_8"/>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Quick Check- Scan Me! </a:t>
            </a:r>
            <a:endParaRPr sz="4800"/>
          </a:p>
        </p:txBody>
      </p:sp>
      <p:pic>
        <p:nvPicPr>
          <p:cNvPr id="172" name="Google Shape;172;g29ce8c7b826_0_8"/>
          <p:cNvPicPr preferRelativeResize="0"/>
          <p:nvPr/>
        </p:nvPicPr>
        <p:blipFill>
          <a:blip r:embed="rId4">
            <a:alphaModFix/>
          </a:blip>
          <a:stretch>
            <a:fillRect/>
          </a:stretch>
        </p:blipFill>
        <p:spPr>
          <a:xfrm>
            <a:off x="3533100" y="1853118"/>
            <a:ext cx="4700083" cy="47000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29d1e8edc20_0_9"/>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AAC Goals</a:t>
            </a:r>
            <a:endParaRPr sz="4800"/>
          </a:p>
        </p:txBody>
      </p:sp>
      <p:sp>
        <p:nvSpPr>
          <p:cNvPr id="178" name="Google Shape;178;g29d1e8edc20_0_9"/>
          <p:cNvSpPr txBox="1"/>
          <p:nvPr>
            <p:ph idx="1" type="body"/>
          </p:nvPr>
        </p:nvSpPr>
        <p:spPr>
          <a:xfrm>
            <a:off x="1103312" y="2052918"/>
            <a:ext cx="8946600" cy="4195500"/>
          </a:xfrm>
          <a:prstGeom prst="rect">
            <a:avLst/>
          </a:prstGeom>
        </p:spPr>
        <p:txBody>
          <a:bodyPr anchorCtr="0" anchor="t" bIns="45700" lIns="91425" spcFirstLastPara="1" rIns="91425" wrap="square" tIns="45700">
            <a:noAutofit/>
          </a:bodyPr>
          <a:lstStyle/>
          <a:p>
            <a:pPr indent="-400050" lvl="0" marL="457200" rtl="0" algn="l">
              <a:spcBef>
                <a:spcPts val="1000"/>
              </a:spcBef>
              <a:spcAft>
                <a:spcPts val="0"/>
              </a:spcAft>
              <a:buClr>
                <a:schemeClr val="dk1"/>
              </a:buClr>
              <a:buSzPts val="2700"/>
              <a:buChar char="►"/>
            </a:pPr>
            <a:r>
              <a:rPr lang="en-US" sz="2700">
                <a:solidFill>
                  <a:schemeClr val="dk1"/>
                </a:solidFill>
              </a:rPr>
              <a:t>Evaluate where they currently are and where you want them to go</a:t>
            </a:r>
            <a:endParaRPr sz="2700">
              <a:solidFill>
                <a:schemeClr val="dk1"/>
              </a:solidFill>
            </a:endParaRPr>
          </a:p>
          <a:p>
            <a:pPr indent="-400050" lvl="0" marL="457200" rtl="0" algn="l">
              <a:spcBef>
                <a:spcPts val="0"/>
              </a:spcBef>
              <a:spcAft>
                <a:spcPts val="0"/>
              </a:spcAft>
              <a:buClr>
                <a:schemeClr val="dk1"/>
              </a:buClr>
              <a:buSzPts val="2700"/>
              <a:buChar char="►"/>
            </a:pPr>
            <a:r>
              <a:rPr lang="en-US" sz="2700">
                <a:solidFill>
                  <a:schemeClr val="dk1"/>
                </a:solidFill>
              </a:rPr>
              <a:t>AAC Data Collection</a:t>
            </a:r>
            <a:endParaRPr sz="2700">
              <a:solidFill>
                <a:schemeClr val="dk1"/>
              </a:solidFill>
            </a:endParaRPr>
          </a:p>
          <a:p>
            <a:pPr indent="-400050" lvl="0" marL="457200" rtl="0" algn="l">
              <a:spcBef>
                <a:spcPts val="0"/>
              </a:spcBef>
              <a:spcAft>
                <a:spcPts val="0"/>
              </a:spcAft>
              <a:buClr>
                <a:schemeClr val="dk1"/>
              </a:buClr>
              <a:buSzPts val="2700"/>
              <a:buChar char="►"/>
            </a:pPr>
            <a:r>
              <a:rPr lang="en-US" sz="2700">
                <a:solidFill>
                  <a:schemeClr val="dk1"/>
                </a:solidFill>
              </a:rPr>
              <a:t>Use ELA standards (gen ed, AAS, or transition)</a:t>
            </a:r>
            <a:endParaRPr sz="2700">
              <a:solidFill>
                <a:schemeClr val="dk1"/>
              </a:solidFill>
            </a:endParaRPr>
          </a:p>
          <a:p>
            <a:pPr indent="-400050" lvl="0" marL="457200" rtl="0" algn="l">
              <a:spcBef>
                <a:spcPts val="0"/>
              </a:spcBef>
              <a:spcAft>
                <a:spcPts val="0"/>
              </a:spcAft>
              <a:buClr>
                <a:schemeClr val="dk1"/>
              </a:buClr>
              <a:buSzPts val="2700"/>
              <a:buChar char="►"/>
            </a:pPr>
            <a:r>
              <a:rPr lang="en-US" sz="2700">
                <a:solidFill>
                  <a:schemeClr val="dk1"/>
                </a:solidFill>
              </a:rPr>
              <a:t>AAC is sometimes just a language goal with a device </a:t>
            </a:r>
            <a:endParaRPr sz="27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7f1050d11d_0_3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AAC Data collection</a:t>
            </a:r>
            <a:endParaRPr sz="4800"/>
          </a:p>
        </p:txBody>
      </p:sp>
      <p:sp>
        <p:nvSpPr>
          <p:cNvPr id="184" name="Google Shape;184;g27f1050d11d_0_30"/>
          <p:cNvSpPr txBox="1"/>
          <p:nvPr>
            <p:ph idx="1" type="body"/>
          </p:nvPr>
        </p:nvSpPr>
        <p:spPr>
          <a:xfrm>
            <a:off x="1103312" y="2052918"/>
            <a:ext cx="8946600" cy="4195500"/>
          </a:xfrm>
          <a:prstGeom prst="rect">
            <a:avLst/>
          </a:prstGeom>
        </p:spPr>
        <p:txBody>
          <a:bodyPr anchorCtr="0" anchor="t" bIns="45700" lIns="91425" spcFirstLastPara="1" rIns="91425" wrap="square" tIns="45700">
            <a:noAutofit/>
          </a:bodyPr>
          <a:lstStyle/>
          <a:p>
            <a:pPr indent="-400050" lvl="0" marL="457200" rtl="0" algn="l">
              <a:lnSpc>
                <a:spcPct val="115000"/>
              </a:lnSpc>
              <a:spcBef>
                <a:spcPts val="0"/>
              </a:spcBef>
              <a:spcAft>
                <a:spcPts val="0"/>
              </a:spcAft>
              <a:buClr>
                <a:schemeClr val="dk1"/>
              </a:buClr>
              <a:buSzPts val="2700"/>
              <a:buChar char="►"/>
            </a:pPr>
            <a:r>
              <a:rPr lang="en-US" sz="2700">
                <a:solidFill>
                  <a:schemeClr val="dk1"/>
                </a:solidFill>
              </a:rPr>
              <a:t>Word list for teacher/para to highlight when a student says a new word</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Realize Language</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solidFill>
                  <a:schemeClr val="dk1"/>
                </a:solidFill>
              </a:rPr>
              <a:t>Language screener from AAC Language Lab</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t>Data </a:t>
            </a:r>
            <a:r>
              <a:rPr lang="en-US" sz="2700">
                <a:solidFill>
                  <a:schemeClr val="dk1"/>
                </a:solidFill>
              </a:rPr>
              <a:t>collection sheet for prompting levels</a:t>
            </a:r>
            <a:endParaRPr sz="2700">
              <a:solidFill>
                <a:schemeClr val="dk1"/>
              </a:solidFill>
            </a:endParaRPr>
          </a:p>
          <a:p>
            <a:pPr indent="-400050" lvl="0" marL="457200" rtl="0" algn="l">
              <a:lnSpc>
                <a:spcPct val="115000"/>
              </a:lnSpc>
              <a:spcBef>
                <a:spcPts val="0"/>
              </a:spcBef>
              <a:spcAft>
                <a:spcPts val="0"/>
              </a:spcAft>
              <a:buClr>
                <a:schemeClr val="dk1"/>
              </a:buClr>
              <a:buSzPts val="2700"/>
              <a:buChar char="►"/>
            </a:pPr>
            <a:r>
              <a:rPr lang="en-US" sz="2700"/>
              <a:t>DAGG-3</a:t>
            </a:r>
            <a:endParaRPr sz="27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7f1050d11d_0_15"/>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AAC Data collection</a:t>
            </a:r>
            <a:endParaRPr sz="4800"/>
          </a:p>
        </p:txBody>
      </p:sp>
      <p:pic>
        <p:nvPicPr>
          <p:cNvPr id="190" name="Google Shape;190;g27f1050d11d_0_15"/>
          <p:cNvPicPr preferRelativeResize="0"/>
          <p:nvPr/>
        </p:nvPicPr>
        <p:blipFill>
          <a:blip r:embed="rId4">
            <a:alphaModFix/>
          </a:blip>
          <a:stretch>
            <a:fillRect/>
          </a:stretch>
        </p:blipFill>
        <p:spPr>
          <a:xfrm>
            <a:off x="6069225" y="1598375"/>
            <a:ext cx="5448300" cy="4057650"/>
          </a:xfrm>
          <a:prstGeom prst="rect">
            <a:avLst/>
          </a:prstGeom>
          <a:noFill/>
          <a:ln>
            <a:noFill/>
          </a:ln>
        </p:spPr>
      </p:pic>
      <p:pic>
        <p:nvPicPr>
          <p:cNvPr id="191" name="Google Shape;191;g27f1050d11d_0_15"/>
          <p:cNvPicPr preferRelativeResize="0"/>
          <p:nvPr/>
        </p:nvPicPr>
        <p:blipFill>
          <a:blip r:embed="rId5">
            <a:alphaModFix/>
          </a:blip>
          <a:stretch>
            <a:fillRect/>
          </a:stretch>
        </p:blipFill>
        <p:spPr>
          <a:xfrm>
            <a:off x="449725" y="1470968"/>
            <a:ext cx="4773399" cy="43124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2ac3948d37d_0_11"/>
          <p:cNvSpPr txBox="1"/>
          <p:nvPr>
            <p:ph type="title"/>
          </p:nvPr>
        </p:nvSpPr>
        <p:spPr>
          <a:xfrm>
            <a:off x="646111" y="935568"/>
            <a:ext cx="9404700" cy="1400400"/>
          </a:xfrm>
          <a:prstGeom prst="rect">
            <a:avLst/>
          </a:prstGeom>
        </p:spPr>
        <p:txBody>
          <a:bodyPr anchorCtr="0" anchor="t" bIns="45700" lIns="91425" spcFirstLastPara="1" rIns="91425" wrap="square" tIns="45700">
            <a:noAutofit/>
          </a:bodyPr>
          <a:lstStyle/>
          <a:p>
            <a:pPr indent="0" lvl="0" marL="0" rtl="0" algn="ctr">
              <a:spcBef>
                <a:spcPts val="1300"/>
              </a:spcBef>
              <a:spcAft>
                <a:spcPts val="0"/>
              </a:spcAft>
              <a:buNone/>
            </a:pPr>
            <a:r>
              <a:rPr lang="en-US" sz="5500"/>
              <a:t>Financial/ Nonfinancial Relationships</a:t>
            </a:r>
            <a:endParaRPr sz="5500"/>
          </a:p>
          <a:p>
            <a:pPr indent="0" lvl="0" marL="0" rtl="0" algn="l">
              <a:spcBef>
                <a:spcPts val="0"/>
              </a:spcBef>
              <a:spcAft>
                <a:spcPts val="0"/>
              </a:spcAft>
              <a:buNone/>
            </a:pPr>
            <a:r>
              <a:t/>
            </a:r>
            <a:endParaRPr/>
          </a:p>
        </p:txBody>
      </p:sp>
      <p:sp>
        <p:nvSpPr>
          <p:cNvPr id="81" name="Google Shape;81;g2ac3948d37d_0_11"/>
          <p:cNvSpPr txBox="1"/>
          <p:nvPr>
            <p:ph idx="1" type="body"/>
          </p:nvPr>
        </p:nvSpPr>
        <p:spPr>
          <a:xfrm>
            <a:off x="1623875" y="4672400"/>
            <a:ext cx="7610700" cy="1061400"/>
          </a:xfrm>
          <a:prstGeom prst="rect">
            <a:avLst/>
          </a:prstGeom>
        </p:spPr>
        <p:txBody>
          <a:bodyPr anchorCtr="0" anchor="t" bIns="45700" lIns="91425" spcFirstLastPara="1" rIns="91425" wrap="square" tIns="45700">
            <a:noAutofit/>
          </a:bodyPr>
          <a:lstStyle/>
          <a:p>
            <a:pPr indent="0" lvl="0" marL="0" rtl="0" algn="l">
              <a:lnSpc>
                <a:spcPct val="115000"/>
              </a:lnSpc>
              <a:spcBef>
                <a:spcPts val="1300"/>
              </a:spcBef>
              <a:spcAft>
                <a:spcPts val="0"/>
              </a:spcAft>
              <a:buNone/>
            </a:pPr>
            <a:r>
              <a:rPr lang="en-US" sz="1800">
                <a:latin typeface="Arial"/>
                <a:ea typeface="Arial"/>
                <a:cs typeface="Arial"/>
                <a:sym typeface="Arial"/>
              </a:rPr>
              <a:t>Presenters have no relevant financial relationships to disclose</a:t>
            </a:r>
            <a:endParaRPr sz="1800">
              <a:latin typeface="Arial"/>
              <a:ea typeface="Arial"/>
              <a:cs typeface="Arial"/>
              <a:sym typeface="Arial"/>
            </a:endParaRPr>
          </a:p>
          <a:p>
            <a:pPr indent="0" lvl="0" marL="0" rtl="0" algn="l">
              <a:lnSpc>
                <a:spcPct val="115000"/>
              </a:lnSpc>
              <a:spcBef>
                <a:spcPts val="1300"/>
              </a:spcBef>
              <a:spcAft>
                <a:spcPts val="0"/>
              </a:spcAft>
              <a:buNone/>
            </a:pPr>
            <a:r>
              <a:rPr lang="en-US" sz="1800">
                <a:latin typeface="Arial"/>
                <a:ea typeface="Arial"/>
                <a:cs typeface="Arial"/>
                <a:sym typeface="Arial"/>
              </a:rPr>
              <a:t>Presenters have no relevant non-financial relationships to disclose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9cb9c0928a_0_6"/>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AAC Data collection</a:t>
            </a:r>
            <a:endParaRPr sz="4800"/>
          </a:p>
        </p:txBody>
      </p:sp>
      <p:pic>
        <p:nvPicPr>
          <p:cNvPr id="197" name="Google Shape;197;g29cb9c0928a_0_6"/>
          <p:cNvPicPr preferRelativeResize="0"/>
          <p:nvPr/>
        </p:nvPicPr>
        <p:blipFill rotWithShape="1">
          <a:blip r:embed="rId4">
            <a:alphaModFix/>
          </a:blip>
          <a:srcRect b="10442" l="12514" r="38042" t="7911"/>
          <a:stretch/>
        </p:blipFill>
        <p:spPr>
          <a:xfrm>
            <a:off x="916950" y="1664100"/>
            <a:ext cx="2258423" cy="4550774"/>
          </a:xfrm>
          <a:prstGeom prst="rect">
            <a:avLst/>
          </a:prstGeom>
          <a:noFill/>
          <a:ln>
            <a:noFill/>
          </a:ln>
        </p:spPr>
      </p:pic>
      <p:pic>
        <p:nvPicPr>
          <p:cNvPr id="198" name="Google Shape;198;g29cb9c0928a_0_6"/>
          <p:cNvPicPr preferRelativeResize="0"/>
          <p:nvPr/>
        </p:nvPicPr>
        <p:blipFill>
          <a:blip r:embed="rId5">
            <a:alphaModFix/>
          </a:blip>
          <a:stretch>
            <a:fillRect/>
          </a:stretch>
        </p:blipFill>
        <p:spPr>
          <a:xfrm>
            <a:off x="4197056" y="2005518"/>
            <a:ext cx="7842543" cy="41064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9d1e8edc20_0_16"/>
          <p:cNvSpPr txBox="1"/>
          <p:nvPr>
            <p:ph idx="1" type="body"/>
          </p:nvPr>
        </p:nvSpPr>
        <p:spPr>
          <a:xfrm>
            <a:off x="1103300" y="1853125"/>
            <a:ext cx="8946600" cy="4395300"/>
          </a:xfrm>
          <a:prstGeom prst="rect">
            <a:avLst/>
          </a:prstGeom>
        </p:spPr>
        <p:txBody>
          <a:bodyPr anchorCtr="0" anchor="t" bIns="45700" lIns="91425" spcFirstLastPara="1" rIns="91425" wrap="square" tIns="45700">
            <a:noAutofit/>
          </a:bodyPr>
          <a:lstStyle/>
          <a:p>
            <a:pPr indent="-374650" lvl="0" marL="457200" rtl="0" algn="l">
              <a:spcBef>
                <a:spcPts val="1000"/>
              </a:spcBef>
              <a:spcAft>
                <a:spcPts val="0"/>
              </a:spcAft>
              <a:buClr>
                <a:schemeClr val="dk1"/>
              </a:buClr>
              <a:buSzPts val="2300"/>
              <a:buChar char="►"/>
            </a:pPr>
            <a:r>
              <a:rPr b="1" lang="en-US" sz="2300" u="sng">
                <a:solidFill>
                  <a:schemeClr val="dk1"/>
                </a:solidFill>
              </a:rPr>
              <a:t>Operational</a:t>
            </a:r>
            <a:endParaRPr b="1" sz="2300" u="sng">
              <a:solidFill>
                <a:schemeClr val="dk1"/>
              </a:solidFill>
            </a:endParaRPr>
          </a:p>
          <a:p>
            <a:pPr indent="-374650" lvl="1" marL="914400" rtl="0" algn="l">
              <a:spcBef>
                <a:spcPts val="0"/>
              </a:spcBef>
              <a:spcAft>
                <a:spcPts val="0"/>
              </a:spcAft>
              <a:buClr>
                <a:schemeClr val="dk1"/>
              </a:buClr>
              <a:buSzPts val="2300"/>
              <a:buChar char="►"/>
            </a:pPr>
            <a:r>
              <a:rPr lang="en-US" sz="2300">
                <a:solidFill>
                  <a:schemeClr val="dk1"/>
                </a:solidFill>
              </a:rPr>
              <a:t>Turning the </a:t>
            </a:r>
            <a:r>
              <a:rPr lang="en-US" sz="2300">
                <a:solidFill>
                  <a:schemeClr val="dk1"/>
                </a:solidFill>
              </a:rPr>
              <a:t>device on/off</a:t>
            </a:r>
            <a:endParaRPr sz="2300">
              <a:solidFill>
                <a:schemeClr val="dk1"/>
              </a:solidFill>
            </a:endParaRPr>
          </a:p>
          <a:p>
            <a:pPr indent="-374650" lvl="1" marL="914400" rtl="0" algn="l">
              <a:spcBef>
                <a:spcPts val="0"/>
              </a:spcBef>
              <a:spcAft>
                <a:spcPts val="0"/>
              </a:spcAft>
              <a:buClr>
                <a:schemeClr val="dk1"/>
              </a:buClr>
              <a:buSzPts val="2300"/>
              <a:buChar char="►"/>
            </a:pPr>
            <a:r>
              <a:rPr lang="en-US" sz="2300">
                <a:solidFill>
                  <a:schemeClr val="dk1"/>
                </a:solidFill>
              </a:rPr>
              <a:t>Change volume</a:t>
            </a:r>
            <a:endParaRPr sz="2300">
              <a:solidFill>
                <a:schemeClr val="dk1"/>
              </a:solidFill>
            </a:endParaRPr>
          </a:p>
          <a:p>
            <a:pPr indent="-374650" lvl="1" marL="914400" rtl="0" algn="l">
              <a:spcBef>
                <a:spcPts val="0"/>
              </a:spcBef>
              <a:spcAft>
                <a:spcPts val="0"/>
              </a:spcAft>
              <a:buClr>
                <a:schemeClr val="dk1"/>
              </a:buClr>
              <a:buSzPts val="2300"/>
              <a:buChar char="►"/>
            </a:pPr>
            <a:r>
              <a:rPr lang="en-US" sz="2300">
                <a:solidFill>
                  <a:schemeClr val="dk1"/>
                </a:solidFill>
              </a:rPr>
              <a:t>Password</a:t>
            </a:r>
            <a:endParaRPr sz="2300">
              <a:solidFill>
                <a:schemeClr val="dk1"/>
              </a:solidFill>
            </a:endParaRPr>
          </a:p>
          <a:p>
            <a:pPr indent="-374650" lvl="0" marL="457200" rtl="0" algn="l">
              <a:spcBef>
                <a:spcPts val="0"/>
              </a:spcBef>
              <a:spcAft>
                <a:spcPts val="0"/>
              </a:spcAft>
              <a:buClr>
                <a:schemeClr val="dk1"/>
              </a:buClr>
              <a:buSzPts val="2300"/>
              <a:buChar char="►"/>
            </a:pPr>
            <a:r>
              <a:rPr b="1" lang="en-US" sz="2300" u="sng">
                <a:solidFill>
                  <a:schemeClr val="dk1"/>
                </a:solidFill>
              </a:rPr>
              <a:t>Linguistic</a:t>
            </a:r>
            <a:endParaRPr b="1" sz="2300" u="sng">
              <a:solidFill>
                <a:schemeClr val="dk1"/>
              </a:solidFill>
            </a:endParaRPr>
          </a:p>
          <a:p>
            <a:pPr indent="-374650" lvl="1" marL="914400" rtl="0" algn="l">
              <a:spcBef>
                <a:spcPts val="0"/>
              </a:spcBef>
              <a:spcAft>
                <a:spcPts val="0"/>
              </a:spcAft>
              <a:buClr>
                <a:schemeClr val="dk1"/>
              </a:buClr>
              <a:buSzPts val="2300"/>
              <a:buChar char="►"/>
            </a:pPr>
            <a:r>
              <a:rPr lang="en-US" sz="2300">
                <a:solidFill>
                  <a:schemeClr val="dk1"/>
                </a:solidFill>
              </a:rPr>
              <a:t>Language</a:t>
            </a:r>
            <a:endParaRPr sz="2300">
              <a:solidFill>
                <a:schemeClr val="dk1"/>
              </a:solidFill>
            </a:endParaRPr>
          </a:p>
          <a:p>
            <a:pPr indent="-374650" lvl="1" marL="914400" rtl="0" algn="l">
              <a:spcBef>
                <a:spcPts val="0"/>
              </a:spcBef>
              <a:spcAft>
                <a:spcPts val="0"/>
              </a:spcAft>
              <a:buClr>
                <a:schemeClr val="dk1"/>
              </a:buClr>
              <a:buSzPts val="2300"/>
              <a:buChar char="►"/>
            </a:pPr>
            <a:r>
              <a:rPr lang="en-US" sz="2300">
                <a:solidFill>
                  <a:schemeClr val="dk1"/>
                </a:solidFill>
              </a:rPr>
              <a:t>Using different language functions: requesting, protesting, commenting</a:t>
            </a:r>
            <a:endParaRPr sz="2300">
              <a:solidFill>
                <a:schemeClr val="dk1"/>
              </a:solidFill>
            </a:endParaRPr>
          </a:p>
          <a:p>
            <a:pPr indent="-374650" lvl="0" marL="457200" rtl="0" algn="l">
              <a:spcBef>
                <a:spcPts val="0"/>
              </a:spcBef>
              <a:spcAft>
                <a:spcPts val="0"/>
              </a:spcAft>
              <a:buClr>
                <a:schemeClr val="dk1"/>
              </a:buClr>
              <a:buSzPts val="2300"/>
              <a:buChar char="►"/>
            </a:pPr>
            <a:r>
              <a:rPr b="1" lang="en-US" sz="2300" u="sng">
                <a:solidFill>
                  <a:schemeClr val="dk1"/>
                </a:solidFill>
              </a:rPr>
              <a:t>Social</a:t>
            </a:r>
            <a:endParaRPr b="1" sz="2300" u="sng">
              <a:solidFill>
                <a:schemeClr val="dk1"/>
              </a:solidFill>
            </a:endParaRPr>
          </a:p>
          <a:p>
            <a:pPr indent="-374650" lvl="1" marL="914400" rtl="0" algn="l">
              <a:spcBef>
                <a:spcPts val="0"/>
              </a:spcBef>
              <a:spcAft>
                <a:spcPts val="0"/>
              </a:spcAft>
              <a:buClr>
                <a:schemeClr val="dk1"/>
              </a:buClr>
              <a:buSzPts val="2300"/>
              <a:buChar char="►"/>
            </a:pPr>
            <a:r>
              <a:rPr lang="en-US" sz="2300">
                <a:solidFill>
                  <a:schemeClr val="dk1"/>
                </a:solidFill>
              </a:rPr>
              <a:t>greeting, asking social questions, telling a joke</a:t>
            </a:r>
            <a:endParaRPr sz="2300">
              <a:solidFill>
                <a:schemeClr val="dk1"/>
              </a:solidFill>
            </a:endParaRPr>
          </a:p>
          <a:p>
            <a:pPr indent="-374650" lvl="0" marL="457200" rtl="0" algn="l">
              <a:spcBef>
                <a:spcPts val="0"/>
              </a:spcBef>
              <a:spcAft>
                <a:spcPts val="0"/>
              </a:spcAft>
              <a:buClr>
                <a:schemeClr val="dk1"/>
              </a:buClr>
              <a:buSzPts val="2300"/>
              <a:buChar char="►"/>
            </a:pPr>
            <a:r>
              <a:rPr b="1" lang="en-US" sz="2300" u="sng">
                <a:solidFill>
                  <a:schemeClr val="dk1"/>
                </a:solidFill>
              </a:rPr>
              <a:t>Strategic</a:t>
            </a:r>
            <a:endParaRPr b="1" sz="2300" u="sng">
              <a:solidFill>
                <a:schemeClr val="dk1"/>
              </a:solidFill>
            </a:endParaRPr>
          </a:p>
          <a:p>
            <a:pPr indent="-374650" lvl="1" marL="914400" rtl="0" algn="l">
              <a:spcBef>
                <a:spcPts val="0"/>
              </a:spcBef>
              <a:spcAft>
                <a:spcPts val="0"/>
              </a:spcAft>
              <a:buClr>
                <a:schemeClr val="dk1"/>
              </a:buClr>
              <a:buSzPts val="2300"/>
              <a:buChar char="►"/>
            </a:pPr>
            <a:r>
              <a:rPr lang="en-US" sz="2300">
                <a:solidFill>
                  <a:schemeClr val="dk1"/>
                </a:solidFill>
              </a:rPr>
              <a:t>repairing communication breakdown, using compensatory strategies</a:t>
            </a:r>
            <a:endParaRPr sz="2300">
              <a:solidFill>
                <a:schemeClr val="dk1"/>
              </a:solidFill>
            </a:endParaRPr>
          </a:p>
        </p:txBody>
      </p:sp>
      <p:sp>
        <p:nvSpPr>
          <p:cNvPr id="204" name="Google Shape;204;g29d1e8edc20_0_16"/>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Types of AAC Goals</a:t>
            </a:r>
            <a:endParaRPr sz="4800"/>
          </a:p>
        </p:txBody>
      </p:sp>
      <p:pic>
        <p:nvPicPr>
          <p:cNvPr id="205" name="Google Shape;205;g29d1e8edc20_0_16"/>
          <p:cNvPicPr preferRelativeResize="0"/>
          <p:nvPr/>
        </p:nvPicPr>
        <p:blipFill>
          <a:blip r:embed="rId4">
            <a:alphaModFix/>
          </a:blip>
          <a:stretch>
            <a:fillRect/>
          </a:stretch>
        </p:blipFill>
        <p:spPr>
          <a:xfrm>
            <a:off x="8945747" y="1326327"/>
            <a:ext cx="2278349" cy="22783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9d1e8edc20_0_21"/>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Example AAC Goals</a:t>
            </a:r>
            <a:endParaRPr sz="4800"/>
          </a:p>
        </p:txBody>
      </p:sp>
      <p:sp>
        <p:nvSpPr>
          <p:cNvPr id="211" name="Google Shape;211;g29d1e8edc20_0_21"/>
          <p:cNvSpPr txBox="1"/>
          <p:nvPr>
            <p:ph idx="1" type="body"/>
          </p:nvPr>
        </p:nvSpPr>
        <p:spPr>
          <a:xfrm>
            <a:off x="1058912" y="1575743"/>
            <a:ext cx="8946600" cy="41955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Clr>
                <a:schemeClr val="dk1"/>
              </a:buClr>
              <a:buSzPts val="2400"/>
              <a:buChar char="►"/>
            </a:pPr>
            <a:r>
              <a:rPr b="1" lang="en-US" u="sng">
                <a:solidFill>
                  <a:schemeClr val="dk1"/>
                </a:solidFill>
              </a:rPr>
              <a:t>Operational</a:t>
            </a:r>
            <a:endParaRPr b="1" u="sng">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By May 2024, Student will enter his passcode on his device in 4 out of 5 opportunities with verbal prompt.</a:t>
            </a:r>
            <a:endParaRPr sz="2400">
              <a:solidFill>
                <a:schemeClr val="dk1"/>
              </a:solidFill>
            </a:endParaRPr>
          </a:p>
          <a:p>
            <a:pPr indent="-381000" lvl="0" marL="457200" rtl="0" algn="l">
              <a:spcBef>
                <a:spcPts val="0"/>
              </a:spcBef>
              <a:spcAft>
                <a:spcPts val="0"/>
              </a:spcAft>
              <a:buClr>
                <a:schemeClr val="dk1"/>
              </a:buClr>
              <a:buSzPts val="2400"/>
              <a:buChar char="►"/>
            </a:pPr>
            <a:r>
              <a:rPr b="1" lang="en-US" u="sng">
                <a:solidFill>
                  <a:schemeClr val="dk1"/>
                </a:solidFill>
              </a:rPr>
              <a:t>Linguistic</a:t>
            </a:r>
            <a:endParaRPr b="1" u="sng">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By May 2024, Student will use two words together in 4 out of 5 opportunities given a verbal prompt.</a:t>
            </a:r>
            <a:endParaRPr sz="2400">
              <a:solidFill>
                <a:schemeClr val="dk1"/>
              </a:solidFill>
            </a:endParaRPr>
          </a:p>
          <a:p>
            <a:pPr indent="-381000" lvl="0" marL="457200" rtl="0" algn="l">
              <a:spcBef>
                <a:spcPts val="0"/>
              </a:spcBef>
              <a:spcAft>
                <a:spcPts val="0"/>
              </a:spcAft>
              <a:buClr>
                <a:schemeClr val="dk1"/>
              </a:buClr>
              <a:buSzPts val="2400"/>
              <a:buChar char="►"/>
            </a:pPr>
            <a:r>
              <a:rPr b="1" lang="en-US" u="sng">
                <a:solidFill>
                  <a:schemeClr val="dk1"/>
                </a:solidFill>
              </a:rPr>
              <a:t>Social</a:t>
            </a:r>
            <a:endParaRPr b="1" u="sng">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By May 2024, Student will greet others 4 times during a 9 week period.</a:t>
            </a:r>
            <a:endParaRPr sz="2400">
              <a:solidFill>
                <a:schemeClr val="dk1"/>
              </a:solidFill>
            </a:endParaRPr>
          </a:p>
          <a:p>
            <a:pPr indent="-381000" lvl="0" marL="457200" rtl="0" algn="l">
              <a:spcBef>
                <a:spcPts val="0"/>
              </a:spcBef>
              <a:spcAft>
                <a:spcPts val="0"/>
              </a:spcAft>
              <a:buClr>
                <a:schemeClr val="dk1"/>
              </a:buClr>
              <a:buSzPts val="2400"/>
              <a:buChar char="►"/>
            </a:pPr>
            <a:r>
              <a:rPr b="1" lang="en-US" u="sng">
                <a:solidFill>
                  <a:schemeClr val="dk1"/>
                </a:solidFill>
              </a:rPr>
              <a:t>Strategic</a:t>
            </a:r>
            <a:endParaRPr b="1" u="sng">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By May 2024, Student will repair a communication attempt in 2 out of 3 opportunities given a gestural prompt.</a:t>
            </a:r>
            <a:endParaRPr sz="24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7f1050d11d_0_523"/>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Using AAC in the classroom</a:t>
            </a:r>
            <a:endParaRPr sz="4800"/>
          </a:p>
        </p:txBody>
      </p:sp>
      <p:sp>
        <p:nvSpPr>
          <p:cNvPr id="217" name="Google Shape;217;g27f1050d11d_0_523"/>
          <p:cNvSpPr txBox="1"/>
          <p:nvPr>
            <p:ph idx="1" type="body"/>
          </p:nvPr>
        </p:nvSpPr>
        <p:spPr>
          <a:xfrm>
            <a:off x="1104212" y="1853118"/>
            <a:ext cx="8946600" cy="4195500"/>
          </a:xfrm>
          <a:prstGeom prst="rect">
            <a:avLst/>
          </a:prstGeom>
        </p:spPr>
        <p:txBody>
          <a:bodyPr anchorCtr="0" anchor="t" bIns="45700" lIns="91425" spcFirstLastPara="1" rIns="91425" wrap="square" tIns="45700">
            <a:noAutofit/>
          </a:bodyPr>
          <a:lstStyle/>
          <a:p>
            <a:pPr indent="-339090" lvl="0" marL="457200" rtl="0" algn="l">
              <a:spcBef>
                <a:spcPts val="1000"/>
              </a:spcBef>
              <a:spcAft>
                <a:spcPts val="0"/>
              </a:spcAft>
              <a:buClr>
                <a:schemeClr val="lt1"/>
              </a:buClr>
              <a:buSzPts val="1740"/>
              <a:buChar char="►"/>
            </a:pPr>
            <a:r>
              <a:rPr lang="en-US" sz="2700">
                <a:solidFill>
                  <a:schemeClr val="lt1"/>
                </a:solidFill>
              </a:rPr>
              <a:t>Different language functions/ opportunities</a:t>
            </a:r>
            <a:endParaRPr sz="2700">
              <a:solidFill>
                <a:schemeClr val="lt1"/>
              </a:solidFill>
            </a:endParaRPr>
          </a:p>
          <a:p>
            <a:pPr indent="-339090" lvl="0" marL="457200" rtl="0" algn="l">
              <a:spcBef>
                <a:spcPts val="0"/>
              </a:spcBef>
              <a:spcAft>
                <a:spcPts val="0"/>
              </a:spcAft>
              <a:buClr>
                <a:schemeClr val="dk1"/>
              </a:buClr>
              <a:buSzPts val="1740"/>
              <a:buChar char="►"/>
            </a:pPr>
            <a:r>
              <a:rPr lang="en-US" sz="2700"/>
              <a:t>Morning meeting </a:t>
            </a:r>
            <a:endParaRPr sz="2700"/>
          </a:p>
          <a:p>
            <a:pPr indent="-339090" lvl="0" marL="457200" rtl="0" algn="l">
              <a:spcBef>
                <a:spcPts val="0"/>
              </a:spcBef>
              <a:spcAft>
                <a:spcPts val="0"/>
              </a:spcAft>
              <a:buClr>
                <a:schemeClr val="dk1"/>
              </a:buClr>
              <a:buSzPts val="1740"/>
              <a:buChar char="►"/>
            </a:pPr>
            <a:r>
              <a:rPr lang="en-US" sz="2700"/>
              <a:t>Snack</a:t>
            </a:r>
            <a:endParaRPr sz="2700"/>
          </a:p>
          <a:p>
            <a:pPr indent="-339090" lvl="0" marL="457200" rtl="0" algn="l">
              <a:spcBef>
                <a:spcPts val="0"/>
              </a:spcBef>
              <a:spcAft>
                <a:spcPts val="0"/>
              </a:spcAft>
              <a:buClr>
                <a:schemeClr val="dk1"/>
              </a:buClr>
              <a:buSzPts val="1740"/>
              <a:buChar char="►"/>
            </a:pPr>
            <a:r>
              <a:rPr lang="en-US" sz="2700">
                <a:solidFill>
                  <a:schemeClr val="dk1"/>
                </a:solidFill>
              </a:rPr>
              <a:t>Reading</a:t>
            </a:r>
            <a:endParaRPr sz="2700"/>
          </a:p>
          <a:p>
            <a:pPr indent="-339090" lvl="0" marL="457200" rtl="0" algn="l">
              <a:spcBef>
                <a:spcPts val="0"/>
              </a:spcBef>
              <a:spcAft>
                <a:spcPts val="0"/>
              </a:spcAft>
              <a:buClr>
                <a:schemeClr val="dk1"/>
              </a:buClr>
              <a:buSzPts val="1740"/>
              <a:buChar char="►"/>
            </a:pPr>
            <a:r>
              <a:rPr lang="en-US" sz="2700">
                <a:solidFill>
                  <a:schemeClr val="dk1"/>
                </a:solidFill>
              </a:rPr>
              <a:t>News2You</a:t>
            </a:r>
            <a:endParaRPr sz="2700">
              <a:solidFill>
                <a:schemeClr val="dk1"/>
              </a:solidFill>
            </a:endParaRPr>
          </a:p>
          <a:p>
            <a:pPr indent="-339090" lvl="0" marL="457200" rtl="0" algn="l">
              <a:spcBef>
                <a:spcPts val="0"/>
              </a:spcBef>
              <a:spcAft>
                <a:spcPts val="0"/>
              </a:spcAft>
              <a:buSzPts val="1740"/>
              <a:buChar char="►"/>
            </a:pPr>
            <a:r>
              <a:rPr lang="en-US" sz="2700"/>
              <a:t>PE</a:t>
            </a:r>
            <a:endParaRPr sz="2700"/>
          </a:p>
          <a:p>
            <a:pPr indent="-339090" lvl="0" marL="457200" rtl="0" algn="l">
              <a:spcBef>
                <a:spcPts val="0"/>
              </a:spcBef>
              <a:spcAft>
                <a:spcPts val="0"/>
              </a:spcAft>
              <a:buSzPts val="1740"/>
              <a:buChar char="►"/>
            </a:pPr>
            <a:r>
              <a:rPr lang="en-US" sz="2700"/>
              <a:t>A/C Unit</a:t>
            </a:r>
            <a:endParaRPr sz="2700"/>
          </a:p>
          <a:p>
            <a:pPr indent="-339090" lvl="0" marL="457200" rtl="0" algn="l">
              <a:spcBef>
                <a:spcPts val="0"/>
              </a:spcBef>
              <a:spcAft>
                <a:spcPts val="0"/>
              </a:spcAft>
              <a:buSzPts val="1740"/>
              <a:buChar char="►"/>
            </a:pPr>
            <a:r>
              <a:rPr lang="en-US" sz="2700"/>
              <a:t>Restroom</a:t>
            </a:r>
            <a:endParaRPr sz="2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0"/>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lang="en-US" sz="4500"/>
              <a:t>Requesting</a:t>
            </a:r>
            <a:endParaRPr sz="4500"/>
          </a:p>
        </p:txBody>
      </p:sp>
      <p:pic>
        <p:nvPicPr>
          <p:cNvPr id="223" name="Google Shape;223;p10">
            <a:hlinkClick r:id="rId4"/>
          </p:cNvPr>
          <p:cNvPicPr preferRelativeResize="0"/>
          <p:nvPr/>
        </p:nvPicPr>
        <p:blipFill rotWithShape="1">
          <a:blip r:embed="rId5">
            <a:alphaModFix/>
          </a:blip>
          <a:srcRect b="0" l="0" r="0" t="0"/>
          <a:stretch/>
        </p:blipFill>
        <p:spPr>
          <a:xfrm>
            <a:off x="1099688" y="1237151"/>
            <a:ext cx="9992624" cy="5620848"/>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1"/>
          <p:cNvSpPr txBox="1"/>
          <p:nvPr>
            <p:ph type="title"/>
          </p:nvPr>
        </p:nvSpPr>
        <p:spPr>
          <a:xfrm>
            <a:off x="645211" y="274193"/>
            <a:ext cx="9404700" cy="1400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lang="en-US" sz="4500"/>
              <a:t>Reading</a:t>
            </a:r>
            <a:endParaRPr sz="4500"/>
          </a:p>
        </p:txBody>
      </p:sp>
      <p:pic>
        <p:nvPicPr>
          <p:cNvPr id="229" name="Google Shape;229;p11" title="L GR2R">
            <a:hlinkClick r:id="rId4"/>
          </p:cNvPr>
          <p:cNvPicPr preferRelativeResize="0"/>
          <p:nvPr/>
        </p:nvPicPr>
        <p:blipFill rotWithShape="1">
          <a:blip r:embed="rId5">
            <a:alphaModFix/>
          </a:blip>
          <a:srcRect b="0" l="0" r="0" t="0"/>
          <a:stretch/>
        </p:blipFill>
        <p:spPr>
          <a:xfrm>
            <a:off x="1077925" y="1037725"/>
            <a:ext cx="10036150" cy="5645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7f1050d11d_0_528"/>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500"/>
              <a:t>Commenting/ Coding</a:t>
            </a:r>
            <a:endParaRPr sz="4500"/>
          </a:p>
        </p:txBody>
      </p:sp>
      <p:pic>
        <p:nvPicPr>
          <p:cNvPr id="235" name="Google Shape;235;g27f1050d11d_0_528" title="Commenting">
            <a:hlinkClick r:id="rId4"/>
          </p:cNvPr>
          <p:cNvPicPr preferRelativeResize="0"/>
          <p:nvPr/>
        </p:nvPicPr>
        <p:blipFill>
          <a:blip r:embed="rId5">
            <a:alphaModFix/>
          </a:blip>
          <a:stretch>
            <a:fillRect/>
          </a:stretch>
        </p:blipFill>
        <p:spPr>
          <a:xfrm>
            <a:off x="1204613" y="1328325"/>
            <a:ext cx="2938874" cy="5224627"/>
          </a:xfrm>
          <a:prstGeom prst="rect">
            <a:avLst/>
          </a:prstGeom>
          <a:noFill/>
          <a:ln>
            <a:noFill/>
          </a:ln>
        </p:spPr>
      </p:pic>
      <p:pic>
        <p:nvPicPr>
          <p:cNvPr id="236" name="Google Shape;236;g27f1050d11d_0_528" title="Robots">
            <a:hlinkClick r:id="rId6"/>
          </p:cNvPr>
          <p:cNvPicPr preferRelativeResize="0"/>
          <p:nvPr/>
        </p:nvPicPr>
        <p:blipFill>
          <a:blip r:embed="rId7">
            <a:alphaModFix/>
          </a:blip>
          <a:stretch>
            <a:fillRect/>
          </a:stretch>
        </p:blipFill>
        <p:spPr>
          <a:xfrm>
            <a:off x="5583150" y="1853125"/>
            <a:ext cx="5377003" cy="4032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9d1e8edc20_0_27"/>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500"/>
              <a:t>Telling a Joke</a:t>
            </a:r>
            <a:endParaRPr sz="4500"/>
          </a:p>
        </p:txBody>
      </p:sp>
      <p:pic>
        <p:nvPicPr>
          <p:cNvPr id="242" name="Google Shape;242;g29d1e8edc20_0_27" title="A joke">
            <a:hlinkClick r:id="rId4"/>
          </p:cNvPr>
          <p:cNvPicPr preferRelativeResize="0"/>
          <p:nvPr/>
        </p:nvPicPr>
        <p:blipFill>
          <a:blip r:embed="rId5">
            <a:alphaModFix/>
          </a:blip>
          <a:stretch>
            <a:fillRect/>
          </a:stretch>
        </p:blipFill>
        <p:spPr>
          <a:xfrm>
            <a:off x="3892125" y="1372250"/>
            <a:ext cx="3012501" cy="53555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a430d1ebaf_0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Quick Check- Scan Me! </a:t>
            </a:r>
            <a:endParaRPr sz="4800"/>
          </a:p>
        </p:txBody>
      </p:sp>
      <p:pic>
        <p:nvPicPr>
          <p:cNvPr id="248" name="Google Shape;248;g2a430d1ebaf_0_0"/>
          <p:cNvPicPr preferRelativeResize="0"/>
          <p:nvPr/>
        </p:nvPicPr>
        <p:blipFill>
          <a:blip r:embed="rId4">
            <a:alphaModFix/>
          </a:blip>
          <a:stretch>
            <a:fillRect/>
          </a:stretch>
        </p:blipFill>
        <p:spPr>
          <a:xfrm>
            <a:off x="3243325" y="1541868"/>
            <a:ext cx="4700083" cy="470008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9de631ddc0_0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Groups</a:t>
            </a:r>
            <a:endParaRPr sz="4800"/>
          </a:p>
        </p:txBody>
      </p:sp>
      <p:sp>
        <p:nvSpPr>
          <p:cNvPr id="254" name="Google Shape;254;g29de631ddc0_0_0"/>
          <p:cNvSpPr txBox="1"/>
          <p:nvPr>
            <p:ph idx="1" type="body"/>
          </p:nvPr>
        </p:nvSpPr>
        <p:spPr>
          <a:xfrm>
            <a:off x="1103312" y="2052918"/>
            <a:ext cx="8946600" cy="4195500"/>
          </a:xfrm>
          <a:prstGeom prst="rect">
            <a:avLst/>
          </a:prstGeom>
        </p:spPr>
        <p:txBody>
          <a:bodyPr anchorCtr="0" anchor="t" bIns="45700" lIns="91425" spcFirstLastPara="1" rIns="91425" wrap="square" tIns="45700">
            <a:noAutofit/>
          </a:bodyPr>
          <a:lstStyle/>
          <a:p>
            <a:pPr indent="-400050" lvl="0" marL="457200" rtl="0" algn="l">
              <a:spcBef>
                <a:spcPts val="1000"/>
              </a:spcBef>
              <a:spcAft>
                <a:spcPts val="0"/>
              </a:spcAft>
              <a:buClr>
                <a:srgbClr val="FFFFFF"/>
              </a:buClr>
              <a:buSzPts val="2700"/>
              <a:buChar char="►"/>
            </a:pPr>
            <a:r>
              <a:rPr lang="en-US" sz="2700">
                <a:solidFill>
                  <a:srgbClr val="FFFFFF"/>
                </a:solidFill>
              </a:rPr>
              <a:t>Individual</a:t>
            </a:r>
            <a:endParaRPr sz="2700">
              <a:solidFill>
                <a:srgbClr val="FFFFFF"/>
              </a:solidFill>
            </a:endParaRPr>
          </a:p>
          <a:p>
            <a:pPr indent="-400050" lvl="0" marL="457200" rtl="0" algn="l">
              <a:spcBef>
                <a:spcPts val="0"/>
              </a:spcBef>
              <a:spcAft>
                <a:spcPts val="0"/>
              </a:spcAft>
              <a:buClr>
                <a:srgbClr val="FFFFFF"/>
              </a:buClr>
              <a:buSzPts val="2700"/>
              <a:buChar char="►"/>
            </a:pPr>
            <a:r>
              <a:rPr lang="en-US" sz="2700">
                <a:solidFill>
                  <a:srgbClr val="FFFFFF"/>
                </a:solidFill>
              </a:rPr>
              <a:t>Small group</a:t>
            </a:r>
            <a:endParaRPr sz="2700">
              <a:solidFill>
                <a:srgbClr val="FFFFFF"/>
              </a:solidFill>
            </a:endParaRPr>
          </a:p>
          <a:p>
            <a:pPr indent="-400050" lvl="1" marL="914400" rtl="0" algn="l">
              <a:spcBef>
                <a:spcPts val="0"/>
              </a:spcBef>
              <a:spcAft>
                <a:spcPts val="0"/>
              </a:spcAft>
              <a:buClr>
                <a:srgbClr val="FFFFFF"/>
              </a:buClr>
              <a:buSzPts val="2700"/>
              <a:buChar char="►"/>
            </a:pPr>
            <a:r>
              <a:rPr lang="en-US" sz="2700">
                <a:solidFill>
                  <a:srgbClr val="FFFFFF"/>
                </a:solidFill>
              </a:rPr>
              <a:t>with other AAC users</a:t>
            </a:r>
            <a:endParaRPr sz="2700">
              <a:solidFill>
                <a:srgbClr val="FFFFFF"/>
              </a:solidFill>
            </a:endParaRPr>
          </a:p>
          <a:p>
            <a:pPr indent="-400050" lvl="0" marL="457200" rtl="0" algn="l">
              <a:spcBef>
                <a:spcPts val="0"/>
              </a:spcBef>
              <a:spcAft>
                <a:spcPts val="0"/>
              </a:spcAft>
              <a:buClr>
                <a:srgbClr val="FFFFFF"/>
              </a:buClr>
              <a:buSzPts val="2700"/>
              <a:buChar char="►"/>
            </a:pPr>
            <a:r>
              <a:rPr lang="en-US" sz="2700">
                <a:solidFill>
                  <a:srgbClr val="FFFFFF"/>
                </a:solidFill>
              </a:rPr>
              <a:t>Whole group with non AAC users</a:t>
            </a:r>
            <a:endParaRPr sz="27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g7ed25642540ba1d4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Learner </a:t>
            </a:r>
            <a:r>
              <a:rPr lang="en-US" sz="4800"/>
              <a:t>Objectives </a:t>
            </a:r>
            <a:endParaRPr sz="4800"/>
          </a:p>
        </p:txBody>
      </p:sp>
      <p:sp>
        <p:nvSpPr>
          <p:cNvPr id="87" name="Google Shape;87;g7ed25642540ba1d4_0"/>
          <p:cNvSpPr txBox="1"/>
          <p:nvPr>
            <p:ph idx="1" type="body"/>
          </p:nvPr>
        </p:nvSpPr>
        <p:spPr>
          <a:xfrm>
            <a:off x="1103312" y="2052918"/>
            <a:ext cx="8946600" cy="4195500"/>
          </a:xfrm>
          <a:prstGeom prst="rect">
            <a:avLst/>
          </a:prstGeom>
        </p:spPr>
        <p:txBody>
          <a:bodyPr anchorCtr="0" anchor="t" bIns="45700" lIns="91425" spcFirstLastPara="1" rIns="91425" wrap="square" tIns="45700">
            <a:noAutofit/>
          </a:bodyPr>
          <a:lstStyle/>
          <a:p>
            <a:pPr indent="-400050" lvl="0" marL="457200" rtl="0" algn="l">
              <a:lnSpc>
                <a:spcPct val="115000"/>
              </a:lnSpc>
              <a:spcBef>
                <a:spcPts val="0"/>
              </a:spcBef>
              <a:spcAft>
                <a:spcPts val="0"/>
              </a:spcAft>
              <a:buClr>
                <a:srgbClr val="FFFFFF"/>
              </a:buClr>
              <a:buSzPts val="2700"/>
              <a:buFont typeface="Arial"/>
              <a:buChar char="►"/>
            </a:pPr>
            <a:r>
              <a:rPr lang="en-US" sz="2700">
                <a:solidFill>
                  <a:srgbClr val="FFFFFF"/>
                </a:solidFill>
                <a:latin typeface="Arial"/>
                <a:ea typeface="Arial"/>
                <a:cs typeface="Arial"/>
                <a:sym typeface="Arial"/>
              </a:rPr>
              <a:t>Identify three different ways to obtain an AAC device </a:t>
            </a:r>
            <a:endParaRPr sz="2700">
              <a:solidFill>
                <a:srgbClr val="FFFFFF"/>
              </a:solidFill>
              <a:latin typeface="Arial"/>
              <a:ea typeface="Arial"/>
              <a:cs typeface="Arial"/>
              <a:sym typeface="Arial"/>
            </a:endParaRPr>
          </a:p>
          <a:p>
            <a:pPr indent="-400050" lvl="0" marL="457200" rtl="0" algn="l">
              <a:lnSpc>
                <a:spcPct val="115000"/>
              </a:lnSpc>
              <a:spcBef>
                <a:spcPts val="0"/>
              </a:spcBef>
              <a:spcAft>
                <a:spcPts val="0"/>
              </a:spcAft>
              <a:buClr>
                <a:srgbClr val="FFFFFF"/>
              </a:buClr>
              <a:buSzPts val="2700"/>
              <a:buFont typeface="Arial"/>
              <a:buChar char="►"/>
            </a:pPr>
            <a:r>
              <a:rPr lang="en-US" sz="2700">
                <a:solidFill>
                  <a:srgbClr val="FFFFFF"/>
                </a:solidFill>
                <a:latin typeface="Arial"/>
                <a:ea typeface="Arial"/>
                <a:cs typeface="Arial"/>
                <a:sym typeface="Arial"/>
              </a:rPr>
              <a:t>Write an AAC IEP goal</a:t>
            </a:r>
            <a:endParaRPr sz="2700">
              <a:solidFill>
                <a:srgbClr val="FFFFFF"/>
              </a:solidFill>
              <a:latin typeface="Arial"/>
              <a:ea typeface="Arial"/>
              <a:cs typeface="Arial"/>
              <a:sym typeface="Arial"/>
            </a:endParaRPr>
          </a:p>
          <a:p>
            <a:pPr indent="-400050" lvl="0" marL="457200" rtl="0" algn="l">
              <a:lnSpc>
                <a:spcPct val="115000"/>
              </a:lnSpc>
              <a:spcBef>
                <a:spcPts val="0"/>
              </a:spcBef>
              <a:spcAft>
                <a:spcPts val="0"/>
              </a:spcAft>
              <a:buClr>
                <a:srgbClr val="FFFFFF"/>
              </a:buClr>
              <a:buSzPts val="2700"/>
              <a:buFont typeface="Arial"/>
              <a:buChar char="►"/>
            </a:pPr>
            <a:r>
              <a:rPr lang="en-US" sz="2700">
                <a:solidFill>
                  <a:srgbClr val="FFFFFF"/>
                </a:solidFill>
                <a:latin typeface="Arial"/>
                <a:ea typeface="Arial"/>
                <a:cs typeface="Arial"/>
                <a:sym typeface="Arial"/>
              </a:rPr>
              <a:t>Integrate AAC strategies into classroom activities</a:t>
            </a:r>
            <a:endParaRPr sz="2700">
              <a:solidFill>
                <a:srgbClr val="FFFFFF"/>
              </a:solidFill>
              <a:latin typeface="Arial"/>
              <a:ea typeface="Arial"/>
              <a:cs typeface="Arial"/>
              <a:sym typeface="Arial"/>
            </a:endParaRPr>
          </a:p>
        </p:txBody>
      </p:sp>
      <p:pic>
        <p:nvPicPr>
          <p:cNvPr id="88" name="Google Shape;88;g7ed25642540ba1d4_0"/>
          <p:cNvPicPr preferRelativeResize="0"/>
          <p:nvPr/>
        </p:nvPicPr>
        <p:blipFill>
          <a:blip r:embed="rId4">
            <a:alphaModFix/>
          </a:blip>
          <a:stretch>
            <a:fillRect/>
          </a:stretch>
        </p:blipFill>
        <p:spPr>
          <a:xfrm>
            <a:off x="9183471" y="4003627"/>
            <a:ext cx="2446884" cy="24468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g2ac583ea3f1_0_9"/>
          <p:cNvPicPr preferRelativeResize="0"/>
          <p:nvPr/>
        </p:nvPicPr>
        <p:blipFill>
          <a:blip r:embed="rId3">
            <a:alphaModFix/>
          </a:blip>
          <a:stretch>
            <a:fillRect/>
          </a:stretch>
        </p:blipFill>
        <p:spPr>
          <a:xfrm>
            <a:off x="2683100" y="152400"/>
            <a:ext cx="6553200" cy="6553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5ff47451bbf237a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Peer helpers</a:t>
            </a:r>
            <a:endParaRPr sz="4800"/>
          </a:p>
        </p:txBody>
      </p:sp>
      <p:pic>
        <p:nvPicPr>
          <p:cNvPr id="265" name="Google Shape;265;g5ff47451bbf237a_0" title="Peer helper reading">
            <a:hlinkClick r:id="rId4"/>
          </p:cNvPr>
          <p:cNvPicPr preferRelativeResize="0"/>
          <p:nvPr/>
        </p:nvPicPr>
        <p:blipFill>
          <a:blip r:embed="rId5">
            <a:alphaModFix/>
          </a:blip>
          <a:stretch>
            <a:fillRect/>
          </a:stretch>
        </p:blipFill>
        <p:spPr>
          <a:xfrm>
            <a:off x="2375925" y="1451525"/>
            <a:ext cx="6359176" cy="4769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9cb9c0928a_0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3D Printer Keyguards</a:t>
            </a:r>
            <a:endParaRPr sz="4800"/>
          </a:p>
        </p:txBody>
      </p:sp>
      <p:pic>
        <p:nvPicPr>
          <p:cNvPr id="271" name="Google Shape;271;g29cb9c0928a_0_0"/>
          <p:cNvPicPr preferRelativeResize="0"/>
          <p:nvPr/>
        </p:nvPicPr>
        <p:blipFill>
          <a:blip r:embed="rId4">
            <a:alphaModFix/>
          </a:blip>
          <a:stretch>
            <a:fillRect/>
          </a:stretch>
        </p:blipFill>
        <p:spPr>
          <a:xfrm>
            <a:off x="2663225" y="1498518"/>
            <a:ext cx="5729004" cy="469957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7f1050d11d_0_516"/>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Helpful Outside Providers</a:t>
            </a:r>
            <a:endParaRPr sz="4800"/>
          </a:p>
        </p:txBody>
      </p:sp>
      <p:sp>
        <p:nvSpPr>
          <p:cNvPr id="277" name="Google Shape;277;g27f1050d11d_0_516"/>
          <p:cNvSpPr txBox="1"/>
          <p:nvPr>
            <p:ph idx="1" type="body"/>
          </p:nvPr>
        </p:nvSpPr>
        <p:spPr>
          <a:xfrm>
            <a:off x="1103312" y="2052918"/>
            <a:ext cx="8946600" cy="4195500"/>
          </a:xfrm>
          <a:prstGeom prst="rect">
            <a:avLst/>
          </a:prstGeom>
        </p:spPr>
        <p:txBody>
          <a:bodyPr anchorCtr="0" anchor="t" bIns="45700" lIns="91425" spcFirstLastPara="1" rIns="91425" wrap="square" tIns="45700">
            <a:noAutofit/>
          </a:bodyPr>
          <a:lstStyle/>
          <a:p>
            <a:pPr indent="-400050" lvl="0" marL="457200" rtl="0" algn="l">
              <a:spcBef>
                <a:spcPts val="1000"/>
              </a:spcBef>
              <a:spcAft>
                <a:spcPts val="0"/>
              </a:spcAft>
              <a:buClr>
                <a:schemeClr val="dk1"/>
              </a:buClr>
              <a:buSzPts val="2700"/>
              <a:buChar char="►"/>
            </a:pPr>
            <a:r>
              <a:rPr lang="en-US" sz="2700">
                <a:solidFill>
                  <a:schemeClr val="dk1"/>
                </a:solidFill>
              </a:rPr>
              <a:t>PRC Saltillo representative: Melissa Pouncey</a:t>
            </a:r>
            <a:endParaRPr sz="2700">
              <a:solidFill>
                <a:schemeClr val="dk1"/>
              </a:solidFill>
            </a:endParaRPr>
          </a:p>
          <a:p>
            <a:pPr indent="-400050" lvl="1" marL="914400" rtl="0" algn="l">
              <a:spcBef>
                <a:spcPts val="0"/>
              </a:spcBef>
              <a:spcAft>
                <a:spcPts val="0"/>
              </a:spcAft>
              <a:buClr>
                <a:schemeClr val="dk1"/>
              </a:buClr>
              <a:buSzPts val="2700"/>
              <a:buChar char="►"/>
            </a:pPr>
            <a:r>
              <a:rPr lang="en-US" sz="2700">
                <a:solidFill>
                  <a:schemeClr val="dk1"/>
                </a:solidFill>
              </a:rPr>
              <a:t>melissa.pouncey@prc-saltillo.com</a:t>
            </a:r>
            <a:endParaRPr sz="2700">
              <a:solidFill>
                <a:schemeClr val="dk1"/>
              </a:solidFill>
            </a:endParaRPr>
          </a:p>
          <a:p>
            <a:pPr indent="-400050" lvl="0" marL="457200" rtl="0" algn="l">
              <a:spcBef>
                <a:spcPts val="0"/>
              </a:spcBef>
              <a:spcAft>
                <a:spcPts val="0"/>
              </a:spcAft>
              <a:buClr>
                <a:schemeClr val="dk1"/>
              </a:buClr>
              <a:buSzPts val="2700"/>
              <a:buChar char="►"/>
            </a:pPr>
            <a:r>
              <a:rPr lang="en-US" sz="2700">
                <a:solidFill>
                  <a:schemeClr val="dk1"/>
                </a:solidFill>
              </a:rPr>
              <a:t>Tobii Dynavox representative: </a:t>
            </a:r>
            <a:r>
              <a:rPr lang="en-US" sz="2700">
                <a:solidFill>
                  <a:schemeClr val="dk1"/>
                </a:solidFill>
              </a:rPr>
              <a:t>Tiffan</a:t>
            </a:r>
            <a:r>
              <a:rPr lang="en-US" sz="2700"/>
              <a:t>i</a:t>
            </a:r>
            <a:r>
              <a:rPr lang="en-US" sz="2700">
                <a:solidFill>
                  <a:schemeClr val="dk1"/>
                </a:solidFill>
              </a:rPr>
              <a:t> Powell</a:t>
            </a:r>
            <a:endParaRPr sz="2700">
              <a:solidFill>
                <a:schemeClr val="dk1"/>
              </a:solidFill>
            </a:endParaRPr>
          </a:p>
          <a:p>
            <a:pPr indent="-400050" lvl="1" marL="914400" rtl="0" algn="l">
              <a:spcBef>
                <a:spcPts val="0"/>
              </a:spcBef>
              <a:spcAft>
                <a:spcPts val="0"/>
              </a:spcAft>
              <a:buClr>
                <a:schemeClr val="dk1"/>
              </a:buClr>
              <a:buSzPts val="2700"/>
              <a:buChar char="►"/>
            </a:pPr>
            <a:r>
              <a:rPr lang="en-US" sz="2700" u="sng">
                <a:solidFill>
                  <a:schemeClr val="dk1"/>
                </a:solidFill>
                <a:hlinkClick r:id="rId4">
                  <a:extLst>
                    <a:ext uri="{A12FA001-AC4F-418D-AE19-62706E023703}">
                      <ahyp:hlinkClr val="tx"/>
                    </a:ext>
                  </a:extLst>
                </a:hlinkClick>
              </a:rPr>
              <a:t>Tiffani.powell@tobiidynavox.com</a:t>
            </a:r>
            <a:endParaRPr sz="2700">
              <a:solidFill>
                <a:schemeClr val="dk1"/>
              </a:solidFill>
            </a:endParaRPr>
          </a:p>
          <a:p>
            <a:pPr indent="-400050" lvl="0" marL="457200" rtl="0" algn="l">
              <a:spcBef>
                <a:spcPts val="0"/>
              </a:spcBef>
              <a:spcAft>
                <a:spcPts val="0"/>
              </a:spcAft>
              <a:buClr>
                <a:schemeClr val="dk1"/>
              </a:buClr>
              <a:buSzPts val="2700"/>
              <a:buChar char="►"/>
            </a:pPr>
            <a:r>
              <a:rPr lang="en-US" sz="2700">
                <a:solidFill>
                  <a:schemeClr val="dk1"/>
                </a:solidFill>
              </a:rPr>
              <a:t>Children’s Rehabilitation Services</a:t>
            </a:r>
            <a:endParaRPr sz="2700">
              <a:solidFill>
                <a:schemeClr val="dk1"/>
              </a:solidFill>
            </a:endParaRPr>
          </a:p>
          <a:p>
            <a:pPr indent="-400050" lvl="1" marL="914400" rtl="0" algn="l">
              <a:spcBef>
                <a:spcPts val="0"/>
              </a:spcBef>
              <a:spcAft>
                <a:spcPts val="0"/>
              </a:spcAft>
              <a:buClr>
                <a:schemeClr val="dk1"/>
              </a:buClr>
              <a:buSzPts val="2700"/>
              <a:buChar char="►"/>
            </a:pPr>
            <a:r>
              <a:rPr lang="en-US" sz="2700">
                <a:solidFill>
                  <a:schemeClr val="dk1"/>
                </a:solidFill>
              </a:rPr>
              <a:t>(334) 293-7500</a:t>
            </a:r>
            <a:endParaRPr sz="27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9a53d8f38d_0_5"/>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AAC Data collection/evaluation</a:t>
            </a:r>
            <a:endParaRPr sz="4800"/>
          </a:p>
        </p:txBody>
      </p:sp>
      <p:sp>
        <p:nvSpPr>
          <p:cNvPr id="283" name="Google Shape;283;g29a53d8f38d_0_5"/>
          <p:cNvSpPr txBox="1"/>
          <p:nvPr>
            <p:ph idx="1" type="body"/>
          </p:nvPr>
        </p:nvSpPr>
        <p:spPr>
          <a:xfrm>
            <a:off x="1104212" y="1853118"/>
            <a:ext cx="8946600" cy="41955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Clr>
                <a:schemeClr val="dk1"/>
              </a:buClr>
              <a:buSzPts val="2400"/>
              <a:buChar char="►"/>
            </a:pPr>
            <a:r>
              <a:rPr lang="en-US">
                <a:solidFill>
                  <a:schemeClr val="dk1"/>
                </a:solidFill>
              </a:rPr>
              <a:t>DAGG-3</a:t>
            </a:r>
            <a:endParaRPr>
              <a:solidFill>
                <a:schemeClr val="dk1"/>
              </a:solidFill>
            </a:endParaRPr>
          </a:p>
          <a:p>
            <a:pPr indent="-381000" lvl="1" marL="914400" rtl="0" algn="l">
              <a:spcBef>
                <a:spcPts val="0"/>
              </a:spcBef>
              <a:spcAft>
                <a:spcPts val="0"/>
              </a:spcAft>
              <a:buClr>
                <a:schemeClr val="dk1"/>
              </a:buClr>
              <a:buSzPts val="2400"/>
              <a:buChar char="►"/>
            </a:pPr>
            <a:r>
              <a:rPr lang="en-US" sz="2400" u="sng">
                <a:solidFill>
                  <a:schemeClr val="dk1"/>
                </a:solidFill>
                <a:hlinkClick r:id="rId4">
                  <a:extLst>
                    <a:ext uri="{A12FA001-AC4F-418D-AE19-62706E023703}">
                      <ahyp:hlinkClr val="tx"/>
                    </a:ext>
                  </a:extLst>
                </a:hlinkClick>
              </a:rPr>
              <a:t>https://us.tobiidynavox.com/pages/dagg-3-resources</a:t>
            </a:r>
            <a:endParaRPr sz="2400">
              <a:solidFill>
                <a:schemeClr val="dk1"/>
              </a:solidFill>
            </a:endParaRPr>
          </a:p>
          <a:p>
            <a:pPr indent="-381000" lvl="0" marL="457200" rtl="0" algn="l">
              <a:spcBef>
                <a:spcPts val="0"/>
              </a:spcBef>
              <a:spcAft>
                <a:spcPts val="0"/>
              </a:spcAft>
              <a:buClr>
                <a:schemeClr val="dk1"/>
              </a:buClr>
              <a:buSzPts val="2400"/>
              <a:buChar char="►"/>
            </a:pPr>
            <a:r>
              <a:rPr lang="en-US">
                <a:solidFill>
                  <a:schemeClr val="dk1"/>
                </a:solidFill>
              </a:rPr>
              <a:t>AAC Language Lab</a:t>
            </a:r>
            <a:endParaRPr>
              <a:solidFill>
                <a:schemeClr val="dk1"/>
              </a:solidFill>
            </a:endParaRPr>
          </a:p>
          <a:p>
            <a:pPr indent="-381000" lvl="1" marL="914400" rtl="0" algn="l">
              <a:spcBef>
                <a:spcPts val="0"/>
              </a:spcBef>
              <a:spcAft>
                <a:spcPts val="0"/>
              </a:spcAft>
              <a:buClr>
                <a:schemeClr val="dk1"/>
              </a:buClr>
              <a:buSzPts val="2400"/>
              <a:buChar char="►"/>
            </a:pPr>
            <a:r>
              <a:rPr lang="en-US" sz="2400" u="sng">
                <a:solidFill>
                  <a:schemeClr val="dk1"/>
                </a:solidFill>
                <a:hlinkClick r:id="rId5">
                  <a:extLst>
                    <a:ext uri="{A12FA001-AC4F-418D-AE19-62706E023703}">
                      <ahyp:hlinkClr val="tx"/>
                    </a:ext>
                  </a:extLst>
                </a:hlinkClick>
              </a:rPr>
              <a:t>https://aaclanguagelab.com/language-screener</a:t>
            </a:r>
            <a:endParaRPr sz="2400">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subscription needed for online version</a:t>
            </a:r>
            <a:endParaRPr sz="2400">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Reading curriculum: </a:t>
            </a:r>
            <a:r>
              <a:rPr lang="en-US" sz="2400" u="sng">
                <a:solidFill>
                  <a:schemeClr val="dk1"/>
                </a:solidFill>
                <a:hlinkClick r:id="rId6">
                  <a:extLst>
                    <a:ext uri="{A12FA001-AC4F-418D-AE19-62706E023703}">
                      <ahyp:hlinkClr val="tx"/>
                    </a:ext>
                  </a:extLst>
                </a:hlinkClick>
              </a:rPr>
              <a:t>https://aaclanguagelab.com/curriculums</a:t>
            </a:r>
            <a:endParaRPr sz="2400">
              <a:solidFill>
                <a:schemeClr val="dk1"/>
              </a:solidFill>
            </a:endParaRPr>
          </a:p>
          <a:p>
            <a:pPr indent="-381000" lvl="0" marL="457200" rtl="0" algn="l">
              <a:spcBef>
                <a:spcPts val="0"/>
              </a:spcBef>
              <a:spcAft>
                <a:spcPts val="0"/>
              </a:spcAft>
              <a:buClr>
                <a:schemeClr val="dk1"/>
              </a:buClr>
              <a:buSzPts val="2400"/>
              <a:buChar char="►"/>
            </a:pPr>
            <a:r>
              <a:rPr lang="en-US">
                <a:solidFill>
                  <a:schemeClr val="dk1"/>
                </a:solidFill>
              </a:rPr>
              <a:t>Realize Language</a:t>
            </a:r>
            <a:endParaRPr>
              <a:solidFill>
                <a:schemeClr val="dk1"/>
              </a:solidFill>
            </a:endParaRPr>
          </a:p>
          <a:p>
            <a:pPr indent="-381000" lvl="1" marL="914400" rtl="0" algn="l">
              <a:spcBef>
                <a:spcPts val="0"/>
              </a:spcBef>
              <a:spcAft>
                <a:spcPts val="0"/>
              </a:spcAft>
              <a:buClr>
                <a:schemeClr val="dk1"/>
              </a:buClr>
              <a:buSzPts val="2400"/>
              <a:buChar char="►"/>
            </a:pPr>
            <a:r>
              <a:rPr lang="en-US" sz="2400">
                <a:solidFill>
                  <a:schemeClr val="dk1"/>
                </a:solidFill>
              </a:rPr>
              <a:t>https://realizelanguage.com/info/</a:t>
            </a:r>
            <a:endParaRPr sz="2400">
              <a:solidFill>
                <a:schemeClr val="dk1"/>
              </a:solidFill>
            </a:endParaRPr>
          </a:p>
          <a:p>
            <a:pPr indent="-381000" lvl="0" marL="457200" rtl="0" algn="l">
              <a:spcBef>
                <a:spcPts val="0"/>
              </a:spcBef>
              <a:spcAft>
                <a:spcPts val="0"/>
              </a:spcAft>
              <a:buClr>
                <a:schemeClr val="dk1"/>
              </a:buClr>
              <a:buSzPts val="2400"/>
              <a:buChar char="►"/>
            </a:pPr>
            <a:r>
              <a:rPr lang="en-US">
                <a:solidFill>
                  <a:schemeClr val="dk1"/>
                </a:solidFill>
              </a:rPr>
              <a:t>Types of AAC Goals</a:t>
            </a:r>
            <a:endParaRPr>
              <a:solidFill>
                <a:schemeClr val="dk1"/>
              </a:solidFill>
            </a:endParaRPr>
          </a:p>
          <a:p>
            <a:pPr indent="-381000" lvl="1" marL="914400" rtl="0" algn="l">
              <a:spcBef>
                <a:spcPts val="0"/>
              </a:spcBef>
              <a:spcAft>
                <a:spcPts val="0"/>
              </a:spcAft>
              <a:buClr>
                <a:schemeClr val="dk1"/>
              </a:buClr>
              <a:buSzPts val="2400"/>
              <a:buChar char="►"/>
            </a:pPr>
            <a:r>
              <a:rPr lang="en-US" sz="2400" u="sng">
                <a:solidFill>
                  <a:schemeClr val="dk1"/>
                </a:solidFill>
                <a:hlinkClick r:id="rId7">
                  <a:extLst>
                    <a:ext uri="{A12FA001-AC4F-418D-AE19-62706E023703}">
                      <ahyp:hlinkClr val="tx"/>
                    </a:ext>
                  </a:extLst>
                </a:hlinkClick>
              </a:rPr>
              <a:t>https://lingraphica.com/clinical-guides/therapy-and-treatment/aac-device-goal-setting/</a:t>
            </a:r>
            <a:endParaRPr sz="24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p14"/>
          <p:cNvSpPr txBox="1"/>
          <p:nvPr>
            <p:ph idx="1" type="body"/>
          </p:nvPr>
        </p:nvSpPr>
        <p:spPr>
          <a:xfrm>
            <a:off x="1193012" y="1606218"/>
            <a:ext cx="8946600" cy="4195500"/>
          </a:xfrm>
          <a:prstGeom prst="rect">
            <a:avLst/>
          </a:prstGeom>
          <a:noFill/>
          <a:ln>
            <a:noFill/>
          </a:ln>
        </p:spPr>
        <p:txBody>
          <a:bodyPr anchorCtr="0" anchor="t" bIns="45700" lIns="91425" spcFirstLastPara="1" rIns="91425" wrap="square" tIns="45700">
            <a:noAutofit/>
          </a:bodyPr>
          <a:lstStyle/>
          <a:p>
            <a:pPr indent="-349250" lvl="0" marL="457200" rtl="0" algn="l">
              <a:lnSpc>
                <a:spcPct val="150000"/>
              </a:lnSpc>
              <a:spcBef>
                <a:spcPts val="1000"/>
              </a:spcBef>
              <a:spcAft>
                <a:spcPts val="0"/>
              </a:spcAft>
              <a:buClr>
                <a:schemeClr val="dk1"/>
              </a:buClr>
              <a:buSzPts val="1900"/>
              <a:buChar char="►"/>
            </a:pPr>
            <a:r>
              <a:rPr lang="en-US" sz="1900">
                <a:solidFill>
                  <a:schemeClr val="dk1"/>
                </a:solidFill>
              </a:rPr>
              <a:t>Empower </a:t>
            </a:r>
            <a:r>
              <a:rPr lang="en-US" sz="1900">
                <a:solidFill>
                  <a:schemeClr val="dk1"/>
                </a:solidFill>
              </a:rPr>
              <a:t>software- LAMP on your computer</a:t>
            </a:r>
            <a:endParaRPr sz="1900">
              <a:solidFill>
                <a:schemeClr val="dk1"/>
              </a:solidFill>
            </a:endParaRPr>
          </a:p>
          <a:p>
            <a:pPr indent="-349250" lvl="1" marL="914400" rtl="0" algn="l">
              <a:lnSpc>
                <a:spcPct val="150000"/>
              </a:lnSpc>
              <a:spcBef>
                <a:spcPts val="1000"/>
              </a:spcBef>
              <a:spcAft>
                <a:spcPts val="0"/>
              </a:spcAft>
              <a:buClr>
                <a:schemeClr val="dk1"/>
              </a:buClr>
              <a:buSzPts val="1900"/>
              <a:buChar char="►"/>
            </a:pPr>
            <a:r>
              <a:rPr lang="en-US">
                <a:solidFill>
                  <a:schemeClr val="dk1"/>
                </a:solidFill>
              </a:rPr>
              <a:t>https://www.prentrom.com/prc-advantage/empower-demo</a:t>
            </a:r>
            <a:endParaRPr>
              <a:solidFill>
                <a:schemeClr val="dk1"/>
              </a:solidFill>
            </a:endParaRPr>
          </a:p>
          <a:p>
            <a:pPr indent="-349250" lvl="0" marL="457200" rtl="0" algn="l">
              <a:lnSpc>
                <a:spcPct val="150000"/>
              </a:lnSpc>
              <a:spcBef>
                <a:spcPts val="0"/>
              </a:spcBef>
              <a:spcAft>
                <a:spcPts val="0"/>
              </a:spcAft>
              <a:buClr>
                <a:schemeClr val="dk1"/>
              </a:buClr>
              <a:buSzPts val="1900"/>
              <a:buChar char="►"/>
            </a:pPr>
            <a:r>
              <a:rPr lang="en-US" sz="1900">
                <a:solidFill>
                  <a:schemeClr val="dk1"/>
                </a:solidFill>
              </a:rPr>
              <a:t>Free short trainings</a:t>
            </a:r>
            <a:endParaRPr sz="1900">
              <a:solidFill>
                <a:schemeClr val="dk1"/>
              </a:solidFill>
            </a:endParaRPr>
          </a:p>
          <a:p>
            <a:pPr indent="-349250" lvl="1" marL="914400" rtl="0" algn="l">
              <a:lnSpc>
                <a:spcPct val="150000"/>
              </a:lnSpc>
              <a:spcBef>
                <a:spcPts val="0"/>
              </a:spcBef>
              <a:spcAft>
                <a:spcPts val="0"/>
              </a:spcAft>
              <a:buClr>
                <a:schemeClr val="dk1"/>
              </a:buClr>
              <a:buSzPts val="1900"/>
              <a:buChar char="►"/>
            </a:pPr>
            <a:r>
              <a:rPr lang="en-US" u="sng">
                <a:solidFill>
                  <a:schemeClr val="dk1"/>
                </a:solidFill>
                <a:hlinkClick r:id="rId4">
                  <a:extLst>
                    <a:ext uri="{A12FA001-AC4F-418D-AE19-62706E023703}">
                      <ahyp:hlinkClr val="tx"/>
                    </a:ext>
                  </a:extLst>
                </a:hlinkClick>
              </a:rPr>
              <a:t>https://www.prentrom.com/education/classes?type=master_the_technology&amp;method=on_demand</a:t>
            </a:r>
            <a:endParaRPr>
              <a:solidFill>
                <a:schemeClr val="dk1"/>
              </a:solidFill>
            </a:endParaRPr>
          </a:p>
          <a:p>
            <a:pPr indent="-349250" lvl="1" marL="914400" rtl="0" algn="l">
              <a:lnSpc>
                <a:spcPct val="150000"/>
              </a:lnSpc>
              <a:spcBef>
                <a:spcPts val="0"/>
              </a:spcBef>
              <a:spcAft>
                <a:spcPts val="0"/>
              </a:spcAft>
              <a:buClr>
                <a:schemeClr val="dk1"/>
              </a:buClr>
              <a:buSzPts val="1900"/>
              <a:buChar char="►"/>
            </a:pPr>
            <a:r>
              <a:rPr lang="en-US">
                <a:solidFill>
                  <a:schemeClr val="dk1"/>
                </a:solidFill>
              </a:rPr>
              <a:t>PRC: </a:t>
            </a:r>
            <a:r>
              <a:rPr lang="en-US" u="sng">
                <a:solidFill>
                  <a:schemeClr val="dk1"/>
                </a:solidFill>
                <a:hlinkClick r:id="rId5">
                  <a:extLst>
                    <a:ext uri="{A12FA001-AC4F-418D-AE19-62706E023703}">
                      <ahyp:hlinkClr val="tx"/>
                    </a:ext>
                  </a:extLst>
                </a:hlinkClick>
              </a:rPr>
              <a:t>AAC Learning Journey</a:t>
            </a:r>
            <a:endParaRPr>
              <a:solidFill>
                <a:schemeClr val="dk1"/>
              </a:solidFill>
            </a:endParaRPr>
          </a:p>
          <a:p>
            <a:pPr indent="-349250" lvl="1" marL="914400" rtl="0" algn="l">
              <a:lnSpc>
                <a:spcPct val="150000"/>
              </a:lnSpc>
              <a:spcBef>
                <a:spcPts val="0"/>
              </a:spcBef>
              <a:spcAft>
                <a:spcPts val="0"/>
              </a:spcAft>
              <a:buClr>
                <a:schemeClr val="dk1"/>
              </a:buClr>
              <a:buSzPts val="1900"/>
              <a:buChar char="►"/>
            </a:pPr>
            <a:r>
              <a:rPr lang="en-US">
                <a:solidFill>
                  <a:schemeClr val="dk1"/>
                </a:solidFill>
              </a:rPr>
              <a:t>Tobii Dynavox: </a:t>
            </a:r>
            <a:r>
              <a:rPr lang="en-US" u="sng">
                <a:solidFill>
                  <a:schemeClr val="dk1"/>
                </a:solidFill>
                <a:hlinkClick r:id="rId6">
                  <a:extLst>
                    <a:ext uri="{A12FA001-AC4F-418D-AE19-62706E023703}">
                      <ahyp:hlinkClr val="tx"/>
                    </a:ext>
                  </a:extLst>
                </a:hlinkClick>
              </a:rPr>
              <a:t>Learning Hub</a:t>
            </a:r>
            <a:endParaRPr>
              <a:solidFill>
                <a:schemeClr val="dk1"/>
              </a:solidFill>
            </a:endParaRPr>
          </a:p>
          <a:p>
            <a:pPr indent="-349250" lvl="0" marL="457200" rtl="0" algn="l">
              <a:lnSpc>
                <a:spcPct val="150000"/>
              </a:lnSpc>
              <a:spcBef>
                <a:spcPts val="0"/>
              </a:spcBef>
              <a:spcAft>
                <a:spcPts val="0"/>
              </a:spcAft>
              <a:buClr>
                <a:schemeClr val="dk1"/>
              </a:buClr>
              <a:buSzPts val="1900"/>
              <a:buChar char="►"/>
            </a:pPr>
            <a:r>
              <a:rPr lang="en-US" sz="1900">
                <a:solidFill>
                  <a:schemeClr val="dk1"/>
                </a:solidFill>
              </a:rPr>
              <a:t>Longer LAMP trainings</a:t>
            </a:r>
            <a:endParaRPr sz="1900">
              <a:solidFill>
                <a:schemeClr val="dk1"/>
              </a:solidFill>
            </a:endParaRPr>
          </a:p>
          <a:p>
            <a:pPr indent="-349250" lvl="1" marL="914400" rtl="0" algn="l">
              <a:lnSpc>
                <a:spcPct val="150000"/>
              </a:lnSpc>
              <a:spcBef>
                <a:spcPts val="0"/>
              </a:spcBef>
              <a:spcAft>
                <a:spcPts val="0"/>
              </a:spcAft>
              <a:buClr>
                <a:schemeClr val="dk1"/>
              </a:buClr>
              <a:buSzPts val="1900"/>
              <a:buChar char="►"/>
            </a:pPr>
            <a:r>
              <a:rPr lang="en-US" u="sng">
                <a:solidFill>
                  <a:schemeClr val="dk1"/>
                </a:solidFill>
                <a:hlinkClick r:id="rId7">
                  <a:extLst>
                    <a:ext uri="{A12FA001-AC4F-418D-AE19-62706E023703}">
                      <ahyp:hlinkClr val="tx"/>
                    </a:ext>
                  </a:extLst>
                </a:hlinkClick>
              </a:rPr>
              <a:t>https://www.aacandautism.com/training</a:t>
            </a:r>
            <a:endParaRPr>
              <a:solidFill>
                <a:schemeClr val="dk1"/>
              </a:solidFill>
            </a:endParaRPr>
          </a:p>
          <a:p>
            <a:pPr indent="-349250" lvl="0" marL="457200" rtl="0" algn="l">
              <a:lnSpc>
                <a:spcPct val="150000"/>
              </a:lnSpc>
              <a:spcBef>
                <a:spcPts val="0"/>
              </a:spcBef>
              <a:spcAft>
                <a:spcPts val="0"/>
              </a:spcAft>
              <a:buClr>
                <a:schemeClr val="dk1"/>
              </a:buClr>
              <a:buSzPts val="1900"/>
              <a:buChar char="►"/>
            </a:pPr>
            <a:r>
              <a:rPr lang="en-US" sz="1900">
                <a:solidFill>
                  <a:schemeClr val="dk1"/>
                </a:solidFill>
              </a:rPr>
              <a:t>AAC topics</a:t>
            </a:r>
            <a:endParaRPr sz="1900">
              <a:solidFill>
                <a:schemeClr val="dk1"/>
              </a:solidFill>
            </a:endParaRPr>
          </a:p>
          <a:p>
            <a:pPr indent="-349250" lvl="1" marL="914400" rtl="0" algn="l">
              <a:lnSpc>
                <a:spcPct val="150000"/>
              </a:lnSpc>
              <a:spcBef>
                <a:spcPts val="0"/>
              </a:spcBef>
              <a:spcAft>
                <a:spcPts val="0"/>
              </a:spcAft>
              <a:buSzPts val="1900"/>
              <a:buChar char="►"/>
            </a:pPr>
            <a:r>
              <a:rPr lang="en-US" u="sng">
                <a:hlinkClick r:id="rId8"/>
              </a:rPr>
              <a:t>https://minspeak.com/education/</a:t>
            </a:r>
            <a:endParaRPr/>
          </a:p>
          <a:p>
            <a:pPr indent="-349250" lvl="1" marL="914400" rtl="0" algn="l">
              <a:lnSpc>
                <a:spcPct val="150000"/>
              </a:lnSpc>
              <a:spcBef>
                <a:spcPts val="0"/>
              </a:spcBef>
              <a:spcAft>
                <a:spcPts val="0"/>
              </a:spcAft>
              <a:buClr>
                <a:schemeClr val="lt1"/>
              </a:buClr>
              <a:buSzPts val="1900"/>
              <a:buChar char="►"/>
            </a:pPr>
            <a:r>
              <a:rPr lang="en-US" u="sng">
                <a:solidFill>
                  <a:schemeClr val="lt1"/>
                </a:solidFill>
                <a:hlinkClick r:id="rId9">
                  <a:extLst>
                    <a:ext uri="{A12FA001-AC4F-418D-AE19-62706E023703}">
                      <ahyp:hlinkClr val="tx"/>
                    </a:ext>
                  </a:extLst>
                </a:hlinkClick>
              </a:rPr>
              <a:t>ion/</a:t>
            </a:r>
            <a:endParaRPr>
              <a:solidFill>
                <a:schemeClr val="lt1"/>
              </a:solidFill>
            </a:endParaRPr>
          </a:p>
        </p:txBody>
      </p:sp>
      <p:sp>
        <p:nvSpPr>
          <p:cNvPr id="289" name="Google Shape;289;p14"/>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lang="en-US" sz="4800"/>
              <a:t>Training</a:t>
            </a:r>
            <a:endParaRPr sz="4800"/>
          </a:p>
        </p:txBody>
      </p:sp>
      <p:pic>
        <p:nvPicPr>
          <p:cNvPr id="290" name="Google Shape;290;p14"/>
          <p:cNvPicPr preferRelativeResize="0"/>
          <p:nvPr/>
        </p:nvPicPr>
        <p:blipFill>
          <a:blip r:embed="rId10">
            <a:alphaModFix/>
          </a:blip>
          <a:stretch>
            <a:fillRect/>
          </a:stretch>
        </p:blipFill>
        <p:spPr>
          <a:xfrm>
            <a:off x="7891175" y="4058350"/>
            <a:ext cx="3054375" cy="2372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5"/>
          <p:cNvSpPr txBox="1"/>
          <p:nvPr>
            <p:ph type="title"/>
          </p:nvPr>
        </p:nvSpPr>
        <p:spPr>
          <a:xfrm>
            <a:off x="646100" y="452723"/>
            <a:ext cx="9404700" cy="922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lang="en-US" sz="4800"/>
              <a:t>References</a:t>
            </a:r>
            <a:endParaRPr sz="4800"/>
          </a:p>
        </p:txBody>
      </p:sp>
      <p:pic>
        <p:nvPicPr>
          <p:cNvPr id="296" name="Google Shape;296;p15"/>
          <p:cNvPicPr preferRelativeResize="0"/>
          <p:nvPr/>
        </p:nvPicPr>
        <p:blipFill>
          <a:blip r:embed="rId4">
            <a:alphaModFix/>
          </a:blip>
          <a:stretch>
            <a:fillRect/>
          </a:stretch>
        </p:blipFill>
        <p:spPr>
          <a:xfrm>
            <a:off x="10050802" y="4234500"/>
            <a:ext cx="1400402" cy="1400402"/>
          </a:xfrm>
          <a:prstGeom prst="rect">
            <a:avLst/>
          </a:prstGeom>
          <a:noFill/>
          <a:ln>
            <a:noFill/>
          </a:ln>
        </p:spPr>
      </p:pic>
      <p:sp>
        <p:nvSpPr>
          <p:cNvPr id="297" name="Google Shape;297;p15"/>
          <p:cNvSpPr txBox="1"/>
          <p:nvPr>
            <p:ph idx="1" type="body"/>
          </p:nvPr>
        </p:nvSpPr>
        <p:spPr>
          <a:xfrm>
            <a:off x="1104200" y="1375525"/>
            <a:ext cx="9243000" cy="45144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1000"/>
              </a:spcBef>
              <a:spcAft>
                <a:spcPts val="0"/>
              </a:spcAft>
              <a:buClr>
                <a:schemeClr val="lt1"/>
              </a:buClr>
              <a:buSzPts val="1800"/>
              <a:buChar char="►"/>
            </a:pPr>
            <a:r>
              <a:rPr lang="en-US" sz="1800" u="sng">
                <a:solidFill>
                  <a:schemeClr val="lt1"/>
                </a:solidFill>
                <a:hlinkClick r:id="rId5">
                  <a:extLst>
                    <a:ext uri="{A12FA001-AC4F-418D-AE19-62706E023703}">
                      <ahyp:hlinkClr val="tx"/>
                    </a:ext>
                  </a:extLst>
                </a:hlinkClick>
              </a:rPr>
              <a:t>www.aacandautism.com</a:t>
            </a:r>
            <a:endParaRPr sz="1800">
              <a:solidFill>
                <a:schemeClr val="lt1"/>
              </a:solidFill>
            </a:endParaRPr>
          </a:p>
          <a:p>
            <a:pPr indent="-381000" lvl="0" marL="457200" rtl="0" algn="l">
              <a:lnSpc>
                <a:spcPct val="100000"/>
              </a:lnSpc>
              <a:spcBef>
                <a:spcPts val="0"/>
              </a:spcBef>
              <a:spcAft>
                <a:spcPts val="0"/>
              </a:spcAft>
              <a:buClr>
                <a:schemeClr val="dk1"/>
              </a:buClr>
              <a:buSzPts val="2400"/>
              <a:buFont typeface="Arial"/>
              <a:buChar char="►"/>
            </a:pPr>
            <a:r>
              <a:rPr lang="en-US">
                <a:solidFill>
                  <a:schemeClr val="dk1"/>
                </a:solidFill>
              </a:rPr>
              <a:t>Talking with </a:t>
            </a:r>
            <a:r>
              <a:rPr lang="en-US"/>
              <a:t>T</a:t>
            </a:r>
            <a:r>
              <a:rPr lang="en-US">
                <a:solidFill>
                  <a:schemeClr val="dk1"/>
                </a:solidFill>
              </a:rPr>
              <a:t>ech podcast </a:t>
            </a:r>
            <a:endParaRPr>
              <a:solidFill>
                <a:schemeClr val="dk1"/>
              </a:solidFill>
            </a:endParaRPr>
          </a:p>
          <a:p>
            <a:pPr indent="-381000" lvl="1" marL="914400" rtl="0" algn="l">
              <a:lnSpc>
                <a:spcPct val="100000"/>
              </a:lnSpc>
              <a:spcBef>
                <a:spcPts val="0"/>
              </a:spcBef>
              <a:spcAft>
                <a:spcPts val="0"/>
              </a:spcAft>
              <a:buClr>
                <a:schemeClr val="dk1"/>
              </a:buClr>
              <a:buSzPts val="2400"/>
              <a:buChar char="►"/>
            </a:pPr>
            <a:r>
              <a:rPr lang="en-US" sz="2400">
                <a:solidFill>
                  <a:schemeClr val="dk1"/>
                </a:solidFill>
              </a:rPr>
              <a:t>Episode 235: Specific Language System First Approach</a:t>
            </a:r>
            <a:endParaRPr sz="2400">
              <a:solidFill>
                <a:schemeClr val="dk1"/>
              </a:solidFill>
            </a:endParaRPr>
          </a:p>
          <a:p>
            <a:pPr indent="-381000" lvl="0" marL="457200" rtl="0" algn="l">
              <a:lnSpc>
                <a:spcPct val="100000"/>
              </a:lnSpc>
              <a:spcBef>
                <a:spcPts val="1000"/>
              </a:spcBef>
              <a:spcAft>
                <a:spcPts val="0"/>
              </a:spcAft>
              <a:buClr>
                <a:schemeClr val="dk1"/>
              </a:buClr>
              <a:buSzPts val="2400"/>
              <a:buChar char="►"/>
            </a:pPr>
            <a:r>
              <a:rPr lang="en-US">
                <a:solidFill>
                  <a:schemeClr val="dk1"/>
                </a:solidFill>
              </a:rPr>
              <a:t>Shout out to the knowledge shared by </a:t>
            </a:r>
            <a:r>
              <a:rPr lang="en-US">
                <a:solidFill>
                  <a:schemeClr val="dk1"/>
                </a:solidFill>
              </a:rPr>
              <a:t>United</a:t>
            </a:r>
            <a:r>
              <a:rPr lang="en-US">
                <a:solidFill>
                  <a:schemeClr val="dk1"/>
                </a:solidFill>
              </a:rPr>
              <a:t> Ability, CRS, and Huntsville area SLPs, PRC&amp; Tobii Dynavox </a:t>
            </a:r>
            <a:r>
              <a:rPr lang="en-US"/>
              <a:t>representatives </a:t>
            </a:r>
            <a:endParaRPr/>
          </a:p>
          <a:p>
            <a:pPr indent="-381000" lvl="0" marL="457200" rtl="0" algn="l">
              <a:lnSpc>
                <a:spcPct val="100000"/>
              </a:lnSpc>
              <a:spcBef>
                <a:spcPts val="1000"/>
              </a:spcBef>
              <a:spcAft>
                <a:spcPts val="0"/>
              </a:spcAft>
              <a:buSzPts val="2400"/>
              <a:buChar char="►"/>
            </a:pPr>
            <a:r>
              <a:rPr lang="en-US"/>
              <a:t>AAC Goals: https://lingraphica.com/clinical-guides/therapy-and-treatment/aac-device-goal-setting/</a:t>
            </a:r>
            <a:endParaRPr/>
          </a:p>
          <a:p>
            <a:pPr indent="-381000" lvl="0" marL="457200" rtl="0" algn="l">
              <a:lnSpc>
                <a:spcPct val="100000"/>
              </a:lnSpc>
              <a:spcBef>
                <a:spcPts val="1000"/>
              </a:spcBef>
              <a:spcAft>
                <a:spcPts val="0"/>
              </a:spcAft>
              <a:buSzPts val="2400"/>
              <a:buChar char="►"/>
            </a:pPr>
            <a:r>
              <a:rPr lang="en-US"/>
              <a:t>Clip Art: Drawn to AAC on Teachers Pay Teachers</a:t>
            </a:r>
            <a:endParaRPr/>
          </a:p>
          <a:p>
            <a:pPr indent="-381000" lvl="0" marL="457200" rtl="0" algn="l">
              <a:lnSpc>
                <a:spcPct val="100000"/>
              </a:lnSpc>
              <a:spcBef>
                <a:spcPts val="1000"/>
              </a:spcBef>
              <a:spcAft>
                <a:spcPts val="0"/>
              </a:spcAft>
              <a:buSzPts val="2400"/>
              <a:buChar char="►"/>
            </a:pPr>
            <a:r>
              <a:rPr lang="en-US"/>
              <a:t>Memes: </a:t>
            </a:r>
            <a:r>
              <a:rPr lang="en-US" u="sng">
                <a:hlinkClick r:id="rId6"/>
              </a:rPr>
              <a:t>https://twitter.com/AACing_it/status/1506074688342134794</a:t>
            </a:r>
            <a:endParaRPr/>
          </a:p>
          <a:p>
            <a:pPr indent="-381000" lvl="0" marL="457200" rtl="0" algn="l">
              <a:lnSpc>
                <a:spcPct val="100000"/>
              </a:lnSpc>
              <a:spcBef>
                <a:spcPts val="1000"/>
              </a:spcBef>
              <a:spcAft>
                <a:spcPts val="0"/>
              </a:spcAft>
              <a:buSzPts val="2400"/>
              <a:buChar char="►"/>
            </a:pPr>
            <a:r>
              <a:rPr lang="en-US" u="sng">
                <a:hlinkClick r:id="rId7"/>
              </a:rPr>
              <a:t>https://makeameme.org/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6"/>
          <p:cNvSpPr txBox="1"/>
          <p:nvPr>
            <p:ph type="title"/>
          </p:nvPr>
        </p:nvSpPr>
        <p:spPr>
          <a:xfrm>
            <a:off x="646111" y="452718"/>
            <a:ext cx="9404700" cy="1400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lang="en-US" sz="4800"/>
              <a:t>Any questions? Email us!</a:t>
            </a:r>
            <a:endParaRPr sz="4800"/>
          </a:p>
        </p:txBody>
      </p:sp>
      <p:sp>
        <p:nvSpPr>
          <p:cNvPr id="303" name="Google Shape;303;p16"/>
          <p:cNvSpPr txBox="1"/>
          <p:nvPr>
            <p:ph idx="1" type="body"/>
          </p:nvPr>
        </p:nvSpPr>
        <p:spPr>
          <a:xfrm>
            <a:off x="1103312" y="2052918"/>
            <a:ext cx="8946600" cy="4195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440"/>
              <a:buNone/>
            </a:pPr>
            <a:r>
              <a:rPr lang="en-US" sz="2700">
                <a:solidFill>
                  <a:schemeClr val="dk1"/>
                </a:solidFill>
              </a:rPr>
              <a:t>Sara Stewart, Speech Language Pathologist </a:t>
            </a:r>
            <a:endParaRPr sz="2700">
              <a:solidFill>
                <a:schemeClr val="dk1"/>
              </a:solidFill>
            </a:endParaRPr>
          </a:p>
          <a:p>
            <a:pPr indent="-339090" lvl="0" marL="457200" rtl="0" algn="l">
              <a:lnSpc>
                <a:spcPct val="100000"/>
              </a:lnSpc>
              <a:spcBef>
                <a:spcPts val="1000"/>
              </a:spcBef>
              <a:spcAft>
                <a:spcPts val="0"/>
              </a:spcAft>
              <a:buClr>
                <a:schemeClr val="dk1"/>
              </a:buClr>
              <a:buSzPts val="1740"/>
              <a:buChar char="►"/>
            </a:pPr>
            <a:r>
              <a:rPr lang="en-US" sz="2700" u="sng">
                <a:solidFill>
                  <a:schemeClr val="dk1"/>
                </a:solidFill>
                <a:hlinkClick r:id="rId4">
                  <a:extLst>
                    <a:ext uri="{A12FA001-AC4F-418D-AE19-62706E023703}">
                      <ahyp:hlinkClr val="tx"/>
                    </a:ext>
                  </a:extLst>
                </a:hlinkClick>
              </a:rPr>
              <a:t>s3stewart@shelbyed.org</a:t>
            </a:r>
            <a:endParaRPr sz="2700">
              <a:solidFill>
                <a:schemeClr val="dk1"/>
              </a:solidFill>
            </a:endParaRPr>
          </a:p>
          <a:p>
            <a:pPr indent="0" lvl="0" marL="0" rtl="0" algn="l">
              <a:lnSpc>
                <a:spcPct val="100000"/>
              </a:lnSpc>
              <a:spcBef>
                <a:spcPts val="1000"/>
              </a:spcBef>
              <a:spcAft>
                <a:spcPts val="0"/>
              </a:spcAft>
              <a:buNone/>
            </a:pPr>
            <a:r>
              <a:t/>
            </a:r>
            <a:endParaRPr sz="2700">
              <a:solidFill>
                <a:schemeClr val="dk1"/>
              </a:solidFill>
            </a:endParaRPr>
          </a:p>
          <a:p>
            <a:pPr indent="0" lvl="0" marL="0" rtl="0" algn="l">
              <a:lnSpc>
                <a:spcPct val="100000"/>
              </a:lnSpc>
              <a:spcBef>
                <a:spcPts val="1000"/>
              </a:spcBef>
              <a:spcAft>
                <a:spcPts val="0"/>
              </a:spcAft>
              <a:buNone/>
            </a:pPr>
            <a:r>
              <a:rPr lang="en-US" sz="2700">
                <a:solidFill>
                  <a:schemeClr val="dk1"/>
                </a:solidFill>
              </a:rPr>
              <a:t>Taylor Korson, Special Education Teacher</a:t>
            </a:r>
            <a:endParaRPr sz="2700">
              <a:solidFill>
                <a:schemeClr val="dk1"/>
              </a:solidFill>
            </a:endParaRPr>
          </a:p>
          <a:p>
            <a:pPr indent="-339090" lvl="0" marL="457200" rtl="0" algn="l">
              <a:lnSpc>
                <a:spcPct val="100000"/>
              </a:lnSpc>
              <a:spcBef>
                <a:spcPts val="1000"/>
              </a:spcBef>
              <a:spcAft>
                <a:spcPts val="0"/>
              </a:spcAft>
              <a:buClr>
                <a:schemeClr val="dk1"/>
              </a:buClr>
              <a:buSzPts val="1740"/>
              <a:buChar char="►"/>
            </a:pPr>
            <a:r>
              <a:rPr lang="en-US" sz="2700" u="sng">
                <a:solidFill>
                  <a:schemeClr val="dk1"/>
                </a:solidFill>
                <a:hlinkClick r:id="rId5">
                  <a:extLst>
                    <a:ext uri="{A12FA001-AC4F-418D-AE19-62706E023703}">
                      <ahyp:hlinkClr val="tx"/>
                    </a:ext>
                  </a:extLst>
                </a:hlinkClick>
              </a:rPr>
              <a:t>tkorson@shelbyed.org</a:t>
            </a:r>
            <a:endParaRPr sz="2700">
              <a:solidFill>
                <a:schemeClr val="dk1"/>
              </a:solidFill>
            </a:endParaRPr>
          </a:p>
          <a:p>
            <a:pPr indent="0" lvl="0" marL="0" rtl="0" algn="l">
              <a:lnSpc>
                <a:spcPct val="100000"/>
              </a:lnSpc>
              <a:spcBef>
                <a:spcPts val="1000"/>
              </a:spcBef>
              <a:spcAft>
                <a:spcPts val="0"/>
              </a:spcAft>
              <a:buSzPts val="1440"/>
              <a:buNone/>
            </a:pPr>
            <a:r>
              <a:t/>
            </a:r>
            <a:endParaRPr>
              <a:solidFill>
                <a:schemeClr val="dk1"/>
              </a:solidFill>
            </a:endParaRPr>
          </a:p>
          <a:p>
            <a:pPr indent="0" lvl="0" marL="0" rtl="0" algn="l">
              <a:lnSpc>
                <a:spcPct val="100000"/>
              </a:lnSpc>
              <a:spcBef>
                <a:spcPts val="1000"/>
              </a:spcBef>
              <a:spcAft>
                <a:spcPts val="0"/>
              </a:spcAft>
              <a:buSzPts val="1440"/>
              <a:buNone/>
            </a:pPr>
            <a:r>
              <a:t/>
            </a:r>
            <a:endParaRPr>
              <a:solidFill>
                <a:schemeClr val="dk1"/>
              </a:solidFill>
            </a:endParaRPr>
          </a:p>
          <a:p>
            <a:pPr indent="0" lvl="0" marL="0" rtl="0" algn="l">
              <a:lnSpc>
                <a:spcPct val="100000"/>
              </a:lnSpc>
              <a:spcBef>
                <a:spcPts val="1000"/>
              </a:spcBef>
              <a:spcAft>
                <a:spcPts val="0"/>
              </a:spcAft>
              <a:buSzPts val="1440"/>
              <a:buNone/>
            </a:pPr>
            <a:r>
              <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2ac583ea3f1_0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SCAN ME! </a:t>
            </a:r>
            <a:endParaRPr/>
          </a:p>
        </p:txBody>
      </p:sp>
      <p:pic>
        <p:nvPicPr>
          <p:cNvPr id="94" name="Google Shape;94;g2ac583ea3f1_0_0"/>
          <p:cNvPicPr preferRelativeResize="0"/>
          <p:nvPr/>
        </p:nvPicPr>
        <p:blipFill>
          <a:blip r:embed="rId3">
            <a:alphaModFix/>
          </a:blip>
          <a:stretch>
            <a:fillRect/>
          </a:stretch>
        </p:blipFill>
        <p:spPr>
          <a:xfrm>
            <a:off x="3527000" y="1621298"/>
            <a:ext cx="4599200" cy="459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
          <p:cNvSpPr txBox="1"/>
          <p:nvPr>
            <p:ph type="title"/>
          </p:nvPr>
        </p:nvSpPr>
        <p:spPr>
          <a:xfrm>
            <a:off x="616686" y="541393"/>
            <a:ext cx="9404700" cy="1400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2"/>
              </a:buClr>
              <a:buSzPts val="1800"/>
              <a:buNone/>
            </a:pPr>
            <a:r>
              <a:rPr lang="en-US" sz="4800"/>
              <a:t>WHY?</a:t>
            </a:r>
            <a:endParaRPr sz="4800"/>
          </a:p>
        </p:txBody>
      </p:sp>
      <p:sp>
        <p:nvSpPr>
          <p:cNvPr id="100" name="Google Shape;100;p3"/>
          <p:cNvSpPr txBox="1"/>
          <p:nvPr>
            <p:ph idx="1" type="body"/>
          </p:nvPr>
        </p:nvSpPr>
        <p:spPr>
          <a:xfrm>
            <a:off x="616687" y="1575218"/>
            <a:ext cx="8946600" cy="4195500"/>
          </a:xfrm>
          <a:prstGeom prst="rect">
            <a:avLst/>
          </a:prstGeom>
          <a:noFill/>
          <a:ln>
            <a:noFill/>
          </a:ln>
        </p:spPr>
        <p:txBody>
          <a:bodyPr anchorCtr="0" anchor="t" bIns="45700" lIns="91425" spcFirstLastPara="1" rIns="91425" wrap="square" tIns="45700">
            <a:normAutofit/>
          </a:bodyPr>
          <a:lstStyle/>
          <a:p>
            <a:pPr indent="-400050" lvl="0" marL="457200" rtl="0" algn="l">
              <a:lnSpc>
                <a:spcPct val="100000"/>
              </a:lnSpc>
              <a:spcBef>
                <a:spcPts val="1000"/>
              </a:spcBef>
              <a:spcAft>
                <a:spcPts val="0"/>
              </a:spcAft>
              <a:buClr>
                <a:schemeClr val="dk1"/>
              </a:buClr>
              <a:buSzPts val="2700"/>
              <a:buChar char="►"/>
            </a:pPr>
            <a:r>
              <a:rPr lang="en-US" sz="2700">
                <a:solidFill>
                  <a:schemeClr val="dk1"/>
                </a:solidFill>
              </a:rPr>
              <a:t>To give students a voice</a:t>
            </a:r>
            <a:endParaRPr sz="2700">
              <a:solidFill>
                <a:schemeClr val="dk1"/>
              </a:solidFill>
            </a:endParaRPr>
          </a:p>
          <a:p>
            <a:pPr indent="-400050" lvl="0" marL="457200" rtl="0" algn="l">
              <a:lnSpc>
                <a:spcPct val="100000"/>
              </a:lnSpc>
              <a:spcBef>
                <a:spcPts val="1000"/>
              </a:spcBef>
              <a:spcAft>
                <a:spcPts val="0"/>
              </a:spcAft>
              <a:buClr>
                <a:schemeClr val="dk1"/>
              </a:buClr>
              <a:buSzPts val="2700"/>
              <a:buChar char="►"/>
            </a:pPr>
            <a:r>
              <a:rPr lang="en-US" sz="2700">
                <a:solidFill>
                  <a:schemeClr val="dk1"/>
                </a:solidFill>
              </a:rPr>
              <a:t>Increase independence</a:t>
            </a:r>
            <a:endParaRPr sz="2700">
              <a:solidFill>
                <a:schemeClr val="dk1"/>
              </a:solidFill>
            </a:endParaRPr>
          </a:p>
          <a:p>
            <a:pPr indent="-400050" lvl="0" marL="457200" rtl="0" algn="l">
              <a:lnSpc>
                <a:spcPct val="100000"/>
              </a:lnSpc>
              <a:spcBef>
                <a:spcPts val="1000"/>
              </a:spcBef>
              <a:spcAft>
                <a:spcPts val="0"/>
              </a:spcAft>
              <a:buClr>
                <a:schemeClr val="dk1"/>
              </a:buClr>
              <a:buSzPts val="2700"/>
              <a:buChar char="►"/>
            </a:pPr>
            <a:r>
              <a:rPr lang="en-US" sz="2700">
                <a:solidFill>
                  <a:schemeClr val="dk1"/>
                </a:solidFill>
              </a:rPr>
              <a:t>Decrease negative behaviors</a:t>
            </a:r>
            <a:endParaRPr sz="2700">
              <a:solidFill>
                <a:schemeClr val="dk1"/>
              </a:solidFill>
            </a:endParaRPr>
          </a:p>
          <a:p>
            <a:pPr indent="0" lvl="0" marL="457200" rtl="0" algn="l">
              <a:lnSpc>
                <a:spcPct val="100000"/>
              </a:lnSpc>
              <a:spcBef>
                <a:spcPts val="1000"/>
              </a:spcBef>
              <a:spcAft>
                <a:spcPts val="0"/>
              </a:spcAft>
              <a:buSzPts val="1440"/>
              <a:buNone/>
            </a:pPr>
            <a:r>
              <a:t/>
            </a:r>
            <a:endParaRPr>
              <a:solidFill>
                <a:schemeClr val="dk1"/>
              </a:solidFill>
            </a:endParaRPr>
          </a:p>
        </p:txBody>
      </p:sp>
      <p:pic>
        <p:nvPicPr>
          <p:cNvPr id="101" name="Google Shape;101;p3"/>
          <p:cNvPicPr preferRelativeResize="0"/>
          <p:nvPr/>
        </p:nvPicPr>
        <p:blipFill rotWithShape="1">
          <a:blip r:embed="rId4">
            <a:alphaModFix/>
          </a:blip>
          <a:srcRect b="0" l="0" r="0" t="0"/>
          <a:stretch/>
        </p:blipFill>
        <p:spPr>
          <a:xfrm>
            <a:off x="5419225" y="3277187"/>
            <a:ext cx="6432300" cy="3456874"/>
          </a:xfrm>
          <a:prstGeom prst="rect">
            <a:avLst/>
          </a:prstGeom>
          <a:noFill/>
          <a:ln>
            <a:noFill/>
          </a:ln>
        </p:spPr>
      </p:pic>
      <p:pic>
        <p:nvPicPr>
          <p:cNvPr id="102" name="Google Shape;102;p3"/>
          <p:cNvPicPr preferRelativeResize="0"/>
          <p:nvPr/>
        </p:nvPicPr>
        <p:blipFill rotWithShape="1">
          <a:blip r:embed="rId5">
            <a:alphaModFix/>
          </a:blip>
          <a:srcRect b="26765" l="118330" r="-118330" t="30231"/>
          <a:stretch/>
        </p:blipFill>
        <p:spPr>
          <a:xfrm>
            <a:off x="4511625" y="2856700"/>
            <a:ext cx="3168750" cy="2576125"/>
          </a:xfrm>
          <a:prstGeom prst="rect">
            <a:avLst/>
          </a:prstGeom>
          <a:noFill/>
          <a:ln>
            <a:noFill/>
          </a:ln>
        </p:spPr>
      </p:pic>
      <p:pic>
        <p:nvPicPr>
          <p:cNvPr id="103" name="Google Shape;103;p3"/>
          <p:cNvPicPr preferRelativeResize="0"/>
          <p:nvPr/>
        </p:nvPicPr>
        <p:blipFill rotWithShape="1">
          <a:blip r:embed="rId5">
            <a:alphaModFix/>
          </a:blip>
          <a:srcRect b="24535" l="0" r="0" t="32528"/>
          <a:stretch/>
        </p:blipFill>
        <p:spPr>
          <a:xfrm>
            <a:off x="8127975" y="160350"/>
            <a:ext cx="3168750" cy="2894976"/>
          </a:xfrm>
          <a:prstGeom prst="rect">
            <a:avLst/>
          </a:prstGeom>
          <a:noFill/>
          <a:ln>
            <a:noFill/>
          </a:ln>
        </p:spPr>
      </p:pic>
      <p:pic>
        <p:nvPicPr>
          <p:cNvPr id="104" name="Google Shape;104;p3" title="Device Happy">
            <a:hlinkClick r:id="rId6"/>
          </p:cNvPr>
          <p:cNvPicPr preferRelativeResize="0"/>
          <p:nvPr/>
        </p:nvPicPr>
        <p:blipFill rotWithShape="1">
          <a:blip r:embed="rId7">
            <a:alphaModFix/>
          </a:blip>
          <a:srcRect b="0" l="0" r="0" t="0"/>
          <a:stretch/>
        </p:blipFill>
        <p:spPr>
          <a:xfrm>
            <a:off x="230775" y="3291113"/>
            <a:ext cx="4571999"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27f1050d11d_0_5"/>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Teacher and Staff Buy-in</a:t>
            </a:r>
            <a:endParaRPr sz="4800"/>
          </a:p>
        </p:txBody>
      </p:sp>
      <p:pic>
        <p:nvPicPr>
          <p:cNvPr id="110" name="Google Shape;110;g27f1050d11d_0_5" title="AACvideo.mp4">
            <a:hlinkClick r:id="rId4"/>
          </p:cNvPr>
          <p:cNvPicPr preferRelativeResize="0"/>
          <p:nvPr/>
        </p:nvPicPr>
        <p:blipFill>
          <a:blip r:embed="rId5">
            <a:alphaModFix/>
          </a:blip>
          <a:stretch>
            <a:fillRect/>
          </a:stretch>
        </p:blipFill>
        <p:spPr>
          <a:xfrm>
            <a:off x="464150" y="1988200"/>
            <a:ext cx="6053525" cy="3405100"/>
          </a:xfrm>
          <a:prstGeom prst="rect">
            <a:avLst/>
          </a:prstGeom>
          <a:noFill/>
          <a:ln>
            <a:noFill/>
          </a:ln>
        </p:spPr>
      </p:pic>
      <p:pic>
        <p:nvPicPr>
          <p:cNvPr id="111" name="Google Shape;111;g27f1050d11d_0_5" title="Para AAC input">
            <a:hlinkClick r:id="rId6"/>
          </p:cNvPr>
          <p:cNvPicPr preferRelativeResize="0"/>
          <p:nvPr/>
        </p:nvPicPr>
        <p:blipFill>
          <a:blip r:embed="rId7">
            <a:alphaModFix/>
          </a:blip>
          <a:stretch>
            <a:fillRect/>
          </a:stretch>
        </p:blipFill>
        <p:spPr>
          <a:xfrm>
            <a:off x="8302950" y="1211500"/>
            <a:ext cx="2887674" cy="51336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27f1050d11d_0_1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Parent Buy-in</a:t>
            </a:r>
            <a:endParaRPr sz="4800"/>
          </a:p>
        </p:txBody>
      </p:sp>
      <p:sp>
        <p:nvSpPr>
          <p:cNvPr id="117" name="Google Shape;117;g27f1050d11d_0_10"/>
          <p:cNvSpPr txBox="1"/>
          <p:nvPr/>
        </p:nvSpPr>
        <p:spPr>
          <a:xfrm>
            <a:off x="1273550" y="1681075"/>
            <a:ext cx="8880900" cy="4482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lang="en-US" sz="2700">
                <a:solidFill>
                  <a:schemeClr val="dk1"/>
                </a:solidFill>
                <a:latin typeface="Lato"/>
                <a:ea typeface="Lato"/>
                <a:cs typeface="Lato"/>
                <a:sym typeface="Lato"/>
              </a:rPr>
              <a:t>“</a:t>
            </a:r>
            <a:r>
              <a:rPr lang="en-US" sz="2700">
                <a:solidFill>
                  <a:schemeClr val="dk1"/>
                </a:solidFill>
                <a:latin typeface="Lato"/>
                <a:ea typeface="Lato"/>
                <a:cs typeface="Lato"/>
                <a:sym typeface="Lato"/>
              </a:rPr>
              <a:t>When my child first got her talker I thought there was no way she would be able to navigate it. There were so many icons that opened up to other icons. With just a little practice, she caught on so quickly and loves it! Now, I can give her a word and she is able to find it with ease and teach me! It has been very helpful and important for my daughter to be able to get her feelings and thoughts out with her AAC when she has difficulty expressing her emotions verbally.”</a:t>
            </a:r>
            <a:endParaRPr sz="2700">
              <a:solidFill>
                <a:schemeClr val="dk1"/>
              </a:solidFill>
              <a:latin typeface="Lato"/>
              <a:ea typeface="Lato"/>
              <a:cs typeface="Lato"/>
              <a:sym typeface="Lato"/>
            </a:endParaRPr>
          </a:p>
          <a:p>
            <a:pPr indent="0" lvl="0" marL="0" rtl="0" algn="l">
              <a:spcBef>
                <a:spcPts val="1000"/>
              </a:spcBef>
              <a:spcAft>
                <a:spcPts val="0"/>
              </a:spcAft>
              <a:buNone/>
            </a:pPr>
            <a:r>
              <a:rPr lang="en-US" sz="2700">
                <a:solidFill>
                  <a:schemeClr val="dk1"/>
                </a:solidFill>
                <a:latin typeface="Lato"/>
                <a:ea typeface="Lato"/>
                <a:cs typeface="Lato"/>
                <a:sym typeface="Lato"/>
              </a:rPr>
              <a:t>-Parent of current 9th grade AAC user</a:t>
            </a:r>
            <a:endParaRPr sz="2700">
              <a:solidFill>
                <a:schemeClr val="dk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g2a599651d63_0_5"/>
          <p:cNvPicPr preferRelativeResize="0"/>
          <p:nvPr/>
        </p:nvPicPr>
        <p:blipFill>
          <a:blip r:embed="rId4">
            <a:alphaModFix/>
          </a:blip>
          <a:stretch>
            <a:fillRect/>
          </a:stretch>
        </p:blipFill>
        <p:spPr>
          <a:xfrm>
            <a:off x="1612400" y="338500"/>
            <a:ext cx="8358725" cy="6180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2a2b5f67785_0_0"/>
          <p:cNvSpPr txBox="1"/>
          <p:nvPr>
            <p:ph type="title"/>
          </p:nvPr>
        </p:nvSpPr>
        <p:spPr>
          <a:xfrm>
            <a:off x="646111" y="452718"/>
            <a:ext cx="9404700" cy="14004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4800"/>
              <a:t>Student</a:t>
            </a:r>
            <a:r>
              <a:rPr lang="en-US" sz="4800"/>
              <a:t> Buy In</a:t>
            </a:r>
            <a:endParaRPr sz="4800"/>
          </a:p>
        </p:txBody>
      </p:sp>
      <p:pic>
        <p:nvPicPr>
          <p:cNvPr id="128" name="Google Shape;128;g2a2b5f67785_0_0" title="Student Interview">
            <a:hlinkClick r:id="rId4"/>
          </p:cNvPr>
          <p:cNvPicPr preferRelativeResize="0"/>
          <p:nvPr/>
        </p:nvPicPr>
        <p:blipFill>
          <a:blip r:embed="rId5">
            <a:alphaModFix/>
          </a:blip>
          <a:stretch>
            <a:fillRect/>
          </a:stretch>
        </p:blipFill>
        <p:spPr>
          <a:xfrm>
            <a:off x="2525825" y="1374100"/>
            <a:ext cx="6479850" cy="4859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2018-07-19T21:29:08Z</dcterms:created>
  <dc:creator>sstewart4</dc:creator>
</cp:coreProperties>
</file>